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8" r:id="rId2"/>
    <p:sldMasterId id="2147483670" r:id="rId3"/>
  </p:sldMasterIdLst>
  <p:notesMasterIdLst>
    <p:notesMasterId r:id="rId16"/>
  </p:notesMasterIdLst>
  <p:handoutMasterIdLst>
    <p:handoutMasterId r:id="rId17"/>
  </p:handoutMasterIdLst>
  <p:sldIdLst>
    <p:sldId id="329" r:id="rId4"/>
    <p:sldId id="330" r:id="rId5"/>
    <p:sldId id="331" r:id="rId6"/>
    <p:sldId id="333" r:id="rId7"/>
    <p:sldId id="334" r:id="rId8"/>
    <p:sldId id="335" r:id="rId9"/>
    <p:sldId id="337" r:id="rId10"/>
    <p:sldId id="338" r:id="rId11"/>
    <p:sldId id="339" r:id="rId12"/>
    <p:sldId id="461" r:id="rId13"/>
    <p:sldId id="463" r:id="rId14"/>
    <p:sldId id="34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6701" autoAdjust="0"/>
  </p:normalViewPr>
  <p:slideViewPr>
    <p:cSldViewPr snapToGrid="0">
      <p:cViewPr varScale="1">
        <p:scale>
          <a:sx n="121" d="100"/>
          <a:sy n="121" d="100"/>
        </p:scale>
        <p:origin x="6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07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69D1F-D028-46C8-815D-0723B54CB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0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D18E5-724A-4029-BD7E-6021930FF3A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3B18B-F3EE-45A6-B030-0F400E6C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3B18B-F3EE-45A6-B030-0F400E6C1B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520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038E46-50CF-4730-A9B6-7BE69547026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48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91CA-202F-4489-8149-9A484A5374C8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2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49DE5-BDD4-4AD6-9D89-E996E6D47B11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F85F3-5E1F-4A85-B44E-7F3D9A37E6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01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45FAA-260C-44F9-A3A5-9EBDC9AFA83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497E0-4B34-4C42-88F8-B3D5E5F6DB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62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A30D5-AEF2-4538-9DD7-72F538549B40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E1EEA-C569-4D49-9D06-4032490ADD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70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BDD77-B194-4356-8B7C-78BC4D8A8BB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BB69B-95D8-4BAD-A4A6-19C0428B50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1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AEF59-DF59-4F40-9C78-E0ED5D51E729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C7D23-6BA2-40EE-94E1-35F037342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48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7F585-7E7C-4DCF-9730-C3A8DCF370D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2B6EF-3D22-4884-8934-6827088D91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10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6F427-B0B6-482A-8ADE-B318D7E3CC4A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72E80-FF5F-4403-905D-0980259171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24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4310C-B1C6-4C31-A0F2-0F6B836CC79A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115DC-B995-4C17-A6DB-73873BCE32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9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CA509-3F07-4A57-984D-D1BBF4DBD4D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A554E-802E-4724-9694-671EF5231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08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AB3CB-8658-4555-8585-9A55FE2ABBA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F41D10-53A3-4CE8-945A-3A86E3FB83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1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76" y="47418"/>
            <a:ext cx="8717797" cy="1145952"/>
          </a:xfr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76" y="1495585"/>
            <a:ext cx="8717797" cy="509894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64100"/>
            <a:ext cx="2057400" cy="365125"/>
          </a:xfrm>
        </p:spPr>
        <p:txBody>
          <a:bodyPr/>
          <a:lstStyle/>
          <a:p>
            <a:fld id="{ED40F3CB-D6F7-4053-9524-F9B8C879638D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64100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496248"/>
            <a:ext cx="2057400" cy="365125"/>
          </a:xfrm>
        </p:spPr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1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B5ADE-C3CF-43B9-BD2E-696C27F9B54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37F49-48EE-42C0-8BE9-5BC2AA463A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7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911"/>
            <a:ext cx="78867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11A6-01A8-444F-8CDB-F0DC8214A7F6}" type="datetime1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0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753B-49C9-4B20-83D2-C7F1926E4A28}" type="datetime1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6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3581400"/>
            <a:ext cx="5638800" cy="46166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effectLst/>
                <a:latin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8620" y="1443038"/>
            <a:ext cx="7086600" cy="1600200"/>
          </a:xfrm>
        </p:spPr>
        <p:txBody>
          <a:bodyPr anchor="ctr"/>
          <a:lstStyle>
            <a:lvl1pPr>
              <a:defRPr>
                <a:effectLst/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13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E3BA5F-07AF-4BFC-B720-6A2E8C628AF1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E6D27-51A5-4C68-B6B4-5A5689B00E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5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914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2578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7933" y="6356350"/>
            <a:ext cx="225213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5B30724-35AA-41EB-B665-B0D62CF6B679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3767" y="6356350"/>
            <a:ext cx="305646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" y="6488235"/>
            <a:ext cx="225213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2D837338-5EB9-4E44-83AA-2B85F20654C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7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D604D-27C9-4FBF-8F82-0219AEF6BA1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DD621-8386-4BAB-960F-FE5C7DE051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5B8E4-B82F-4A8A-9869-B435CAE8F77A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8EDAA-2C93-4E8F-8AA2-C3BC2E7EAC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B0ED-13D1-49A0-9CDE-653C32398840}" type="datetime1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rgbClr val="FF0000"/>
                </a:solidFill>
              </a:defRPr>
            </a:lvl1pPr>
          </a:lstStyle>
          <a:p>
            <a:fld id="{A88B8BE6-F97E-444A-BBB4-5D15C39326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0" y="947738"/>
            <a:ext cx="2133600" cy="746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1447800" y="947738"/>
            <a:ext cx="7239000" cy="7461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292929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40810" y="76200"/>
            <a:ext cx="8769301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0044" y="1194486"/>
            <a:ext cx="8781534" cy="4695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13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35849" y="6248400"/>
            <a:ext cx="201180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u="none">
                <a:latin typeface="Calibri" pitchFamily="34" charset="0"/>
                <a:cs typeface="Calibri" pitchFamily="34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564DF9CF-C287-4B50-BFDD-58472DF7AE04}" type="slidenum">
              <a:rPr lang="en-US" smtClean="0">
                <a:solidFill>
                  <a:srgbClr val="292929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292929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5943600"/>
            <a:ext cx="9144000" cy="914400"/>
            <a:chOff x="0" y="5943600"/>
            <a:chExt cx="9144000" cy="914400"/>
          </a:xfrm>
        </p:grpSpPr>
        <p:sp>
          <p:nvSpPr>
            <p:cNvPr id="11" name="Rectangle 8"/>
            <p:cNvSpPr>
              <a:spLocks noChangeArrowheads="1"/>
            </p:cNvSpPr>
            <p:nvPr userDrawn="1"/>
          </p:nvSpPr>
          <p:spPr bwMode="auto">
            <a:xfrm>
              <a:off x="0" y="5943600"/>
              <a:ext cx="9144000" cy="914400"/>
            </a:xfrm>
            <a:prstGeom prst="rect">
              <a:avLst/>
            </a:prstGeom>
            <a:solidFill>
              <a:srgbClr val="AD946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>
                  <a:srgbClr val="FFFFFF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 sz="2400" u="sng" dirty="0">
                <a:solidFill>
                  <a:srgbClr val="292929"/>
                </a:solidFill>
              </a:endParaRP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943600"/>
              <a:ext cx="75438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43800" y="6172200"/>
              <a:ext cx="1524000" cy="512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Line 7"/>
            <p:cNvSpPr>
              <a:spLocks noChangeShapeType="1"/>
            </p:cNvSpPr>
            <p:nvPr userDrawn="1"/>
          </p:nvSpPr>
          <p:spPr bwMode="auto">
            <a:xfrm>
              <a:off x="0" y="5943600"/>
              <a:ext cx="9144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>
                  <a:srgbClr val="FFFFFF"/>
                </a:buClr>
                <a:buSzPct val="100000"/>
                <a:buFont typeface="Wingdings" pitchFamily="2" charset="2"/>
                <a:buChar char="•"/>
                <a:defRPr/>
              </a:pPr>
              <a:endParaRPr lang="en-US" sz="2400" u="sng" dirty="0">
                <a:solidFill>
                  <a:srgbClr val="29292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99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/>
          <a:latin typeface="Calibri" pitchFamily="34" charset="0"/>
          <a:ea typeface="+mj-ea"/>
          <a:cs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cs typeface="Arial" charset="0"/>
        </a:defRPr>
      </a:lvl9pPr>
    </p:titleStyle>
    <p:bodyStyle>
      <a:lvl1pPr marL="234950" indent="-2349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74675" indent="-225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914400" indent="-2254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606550" indent="-238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0637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6pPr>
      <a:lvl7pPr marL="25209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7pPr>
      <a:lvl8pPr marL="29781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8pPr>
      <a:lvl9pPr marL="3435350" indent="-2381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76200"/>
            <a:ext cx="8686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19200"/>
            <a:ext cx="8686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7933" y="6356350"/>
            <a:ext cx="225213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096054-2378-4F3C-B701-80607C681113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3767" y="6356350"/>
            <a:ext cx="305646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477000"/>
            <a:ext cx="225213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FF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E322817-4AB5-4CE3-B48D-441BA43FEA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7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1.glb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2576" y="3683410"/>
            <a:ext cx="5944308" cy="1446616"/>
          </a:xfrm>
        </p:spPr>
        <p:txBody>
          <a:bodyPr>
            <a:normAutofit/>
          </a:bodyPr>
          <a:lstStyle/>
          <a:p>
            <a:r>
              <a:rPr lang="en-US" sz="3200" b="1" dirty="0"/>
              <a:t>Benjamin P. Masters</a:t>
            </a:r>
          </a:p>
          <a:p>
            <a:r>
              <a:rPr lang="en-US" sz="3200" b="1" dirty="0"/>
              <a:t>Joshua M. Alexander</a:t>
            </a:r>
          </a:p>
        </p:txBody>
      </p:sp>
      <p:pic>
        <p:nvPicPr>
          <p:cNvPr id="5" name="Picture 2" descr="http://t0.gstatic.com/images?q=tbn:3CVU0nbjKuPV9M:http://shikha100.brinkster.net/CITGradPage/PurdueLogo.jpg&amp;t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3712" y="5475088"/>
            <a:ext cx="2378869" cy="1078706"/>
          </a:xfrm>
          <a:prstGeom prst="rect">
            <a:avLst/>
          </a:prstGeom>
          <a:noFill/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E72A0FE-A87F-4CE4-9009-07904C74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060" y="691201"/>
            <a:ext cx="8551879" cy="2532435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Directionality Characteristics</a:t>
            </a:r>
            <a:br>
              <a:rPr lang="en-US" sz="6000" b="1" dirty="0"/>
            </a:br>
            <a:r>
              <a:rPr lang="en-US" sz="5300" dirty="0"/>
              <a:t>of the Tympan Open-Source Hearing Aid and Earpieces</a:t>
            </a:r>
          </a:p>
        </p:txBody>
      </p:sp>
    </p:spTree>
    <p:extLst>
      <p:ext uri="{BB962C8B-B14F-4D97-AF65-F5344CB8AC3E}">
        <p14:creationId xmlns:p14="http://schemas.microsoft.com/office/powerpoint/2010/main" val="262838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472" cy="1022350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857250" algn="l"/>
              </a:tabLst>
            </a:pPr>
            <a:r>
              <a:rPr lang="en-US" b="1" u="sng" dirty="0"/>
              <a:t>Future Directions</a:t>
            </a:r>
            <a:r>
              <a:rPr lang="en-US" dirty="0"/>
              <a:t>: Variable Directionality</a:t>
            </a:r>
          </a:p>
        </p:txBody>
      </p:sp>
      <p:sp>
        <p:nvSpPr>
          <p:cNvPr id="25602" name="TextBox 6"/>
          <p:cNvSpPr txBox="1">
            <a:spLocks noChangeArrowheads="1"/>
          </p:cNvSpPr>
          <p:nvPr/>
        </p:nvSpPr>
        <p:spPr bwMode="auto">
          <a:xfrm>
            <a:off x="7695672" y="6487584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(Kates 2008)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3238" y="3124200"/>
            <a:ext cx="7970838" cy="3500438"/>
            <a:chOff x="503238" y="3124200"/>
            <a:chExt cx="7970838" cy="3500438"/>
          </a:xfrm>
        </p:grpSpPr>
        <p:sp>
          <p:nvSpPr>
            <p:cNvPr id="101" name="Freeform 100"/>
            <p:cNvSpPr/>
            <p:nvPr/>
          </p:nvSpPr>
          <p:spPr bwMode="auto">
            <a:xfrm>
              <a:off x="6111876" y="3454400"/>
              <a:ext cx="1908175" cy="2794000"/>
            </a:xfrm>
            <a:custGeom>
              <a:avLst/>
              <a:gdLst>
                <a:gd name="connsiteX0" fmla="*/ 2032000 w 2046514"/>
                <a:gd name="connsiteY0" fmla="*/ 0 h 2975429"/>
                <a:gd name="connsiteX1" fmla="*/ 2046514 w 2046514"/>
                <a:gd name="connsiteY1" fmla="*/ 2960914 h 2975429"/>
                <a:gd name="connsiteX2" fmla="*/ 0 w 2046514"/>
                <a:gd name="connsiteY2" fmla="*/ 2975429 h 2975429"/>
                <a:gd name="connsiteX3" fmla="*/ 580571 w 2046514"/>
                <a:gd name="connsiteY3" fmla="*/ 1712686 h 2975429"/>
                <a:gd name="connsiteX4" fmla="*/ 638628 w 2046514"/>
                <a:gd name="connsiteY4" fmla="*/ 1611086 h 2975429"/>
                <a:gd name="connsiteX5" fmla="*/ 638628 w 2046514"/>
                <a:gd name="connsiteY5" fmla="*/ 1611086 h 2975429"/>
                <a:gd name="connsiteX0" fmla="*/ 2032000 w 2046514"/>
                <a:gd name="connsiteY0" fmla="*/ 0 h 2975429"/>
                <a:gd name="connsiteX1" fmla="*/ 2046514 w 2046514"/>
                <a:gd name="connsiteY1" fmla="*/ 2960914 h 2975429"/>
                <a:gd name="connsiteX2" fmla="*/ 0 w 2046514"/>
                <a:gd name="connsiteY2" fmla="*/ 2975429 h 2975429"/>
                <a:gd name="connsiteX3" fmla="*/ 638628 w 2046514"/>
                <a:gd name="connsiteY3" fmla="*/ 1611086 h 2975429"/>
                <a:gd name="connsiteX4" fmla="*/ 638628 w 2046514"/>
                <a:gd name="connsiteY4" fmla="*/ 1611086 h 2975429"/>
                <a:gd name="connsiteX0" fmla="*/ 2032000 w 2032000"/>
                <a:gd name="connsiteY0" fmla="*/ 0 h 2975429"/>
                <a:gd name="connsiteX1" fmla="*/ 1952171 w 2032000"/>
                <a:gd name="connsiteY1" fmla="*/ 2717800 h 2975429"/>
                <a:gd name="connsiteX2" fmla="*/ 0 w 2032000"/>
                <a:gd name="connsiteY2" fmla="*/ 2975429 h 2975429"/>
                <a:gd name="connsiteX3" fmla="*/ 638628 w 2032000"/>
                <a:gd name="connsiteY3" fmla="*/ 1611086 h 2975429"/>
                <a:gd name="connsiteX4" fmla="*/ 638628 w 2032000"/>
                <a:gd name="connsiteY4" fmla="*/ 1611086 h 2975429"/>
                <a:gd name="connsiteX0" fmla="*/ 1984829 w 1984829"/>
                <a:gd name="connsiteY0" fmla="*/ 0 h 2794000"/>
                <a:gd name="connsiteX1" fmla="*/ 1905000 w 1984829"/>
                <a:gd name="connsiteY1" fmla="*/ 27178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940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178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84829 w 1984829"/>
                <a:gd name="connsiteY0" fmla="*/ 0 h 2794000"/>
                <a:gd name="connsiteX1" fmla="*/ 1905000 w 1984829"/>
                <a:gd name="connsiteY1" fmla="*/ 2794000 h 2794000"/>
                <a:gd name="connsiteX2" fmla="*/ 0 w 1984829"/>
                <a:gd name="connsiteY2" fmla="*/ 2794000 h 2794000"/>
                <a:gd name="connsiteX3" fmla="*/ 591457 w 1984829"/>
                <a:gd name="connsiteY3" fmla="*/ 1611086 h 2794000"/>
                <a:gd name="connsiteX4" fmla="*/ 591457 w 1984829"/>
                <a:gd name="connsiteY4" fmla="*/ 1611086 h 2794000"/>
                <a:gd name="connsiteX0" fmla="*/ 1908629 w 1908629"/>
                <a:gd name="connsiteY0" fmla="*/ 0 h 2794000"/>
                <a:gd name="connsiteX1" fmla="*/ 1828800 w 1908629"/>
                <a:gd name="connsiteY1" fmla="*/ 2794000 h 2794000"/>
                <a:gd name="connsiteX2" fmla="*/ 0 w 1908629"/>
                <a:gd name="connsiteY2" fmla="*/ 2794000 h 2794000"/>
                <a:gd name="connsiteX3" fmla="*/ 515257 w 1908629"/>
                <a:gd name="connsiteY3" fmla="*/ 1611086 h 2794000"/>
                <a:gd name="connsiteX4" fmla="*/ 515257 w 1908629"/>
                <a:gd name="connsiteY4" fmla="*/ 1611086 h 2794000"/>
                <a:gd name="connsiteX0" fmla="*/ 1908629 w 1908629"/>
                <a:gd name="connsiteY0" fmla="*/ 0 h 2794000"/>
                <a:gd name="connsiteX1" fmla="*/ 1905000 w 1908629"/>
                <a:gd name="connsiteY1" fmla="*/ 2794000 h 2794000"/>
                <a:gd name="connsiteX2" fmla="*/ 0 w 1908629"/>
                <a:gd name="connsiteY2" fmla="*/ 2794000 h 2794000"/>
                <a:gd name="connsiteX3" fmla="*/ 515257 w 1908629"/>
                <a:gd name="connsiteY3" fmla="*/ 1611086 h 2794000"/>
                <a:gd name="connsiteX4" fmla="*/ 515257 w 1908629"/>
                <a:gd name="connsiteY4" fmla="*/ 1611086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8629" h="2794000">
                  <a:moveTo>
                    <a:pt x="1908629" y="0"/>
                  </a:moveTo>
                  <a:cubicBezTo>
                    <a:pt x="1907419" y="931333"/>
                    <a:pt x="1906210" y="1862667"/>
                    <a:pt x="1905000" y="2794000"/>
                  </a:cubicBezTo>
                  <a:lnTo>
                    <a:pt x="0" y="2794000"/>
                  </a:lnTo>
                  <a:lnTo>
                    <a:pt x="515257" y="1611086"/>
                  </a:lnTo>
                  <a:lnTo>
                    <a:pt x="515257" y="1611086"/>
                  </a:lnTo>
                </a:path>
              </a:pathLst>
            </a:cu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235076" y="3124200"/>
              <a:ext cx="533400" cy="533400"/>
              <a:chOff x="1066800" y="2514600"/>
              <a:chExt cx="533400" cy="533400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4" name="Oval 3"/>
              <p:cNvSpPr/>
              <p:nvPr/>
            </p:nvSpPr>
            <p:spPr>
              <a:xfrm>
                <a:off x="1066800" y="2514600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066800" y="2514600"/>
                <a:ext cx="53340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1235076" y="5449888"/>
              <a:ext cx="533400" cy="533400"/>
              <a:chOff x="1066800" y="3581400"/>
              <a:chExt cx="533400" cy="5334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" name="Oval 4"/>
              <p:cNvSpPr/>
              <p:nvPr/>
            </p:nvSpPr>
            <p:spPr>
              <a:xfrm>
                <a:off x="1066800" y="3581400"/>
                <a:ext cx="533400" cy="5334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1066800" y="3581400"/>
                <a:ext cx="533400" cy="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/>
            <p:cNvSpPr/>
            <p:nvPr/>
          </p:nvSpPr>
          <p:spPr bwMode="auto">
            <a:xfrm>
              <a:off x="2606676" y="3733800"/>
              <a:ext cx="9144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DELAY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d/c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sec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606676" y="4800600"/>
              <a:ext cx="914400" cy="609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DELAY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rPr>
                <a:t>d/c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sec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435476" y="5486400"/>
              <a:ext cx="533400" cy="5334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sp>
          <p:nvSpPr>
            <p:cNvPr id="25611" name="TextBox 18"/>
            <p:cNvSpPr txBox="1">
              <a:spLocks noChangeArrowheads="1"/>
            </p:cNvSpPr>
            <p:nvPr/>
          </p:nvSpPr>
          <p:spPr bwMode="auto">
            <a:xfrm>
              <a:off x="1006476" y="5983288"/>
              <a:ext cx="990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REAR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MIC</a:t>
              </a:r>
            </a:p>
          </p:txBody>
        </p:sp>
        <p:sp>
          <p:nvSpPr>
            <p:cNvPr id="25612" name="TextBox 19"/>
            <p:cNvSpPr txBox="1">
              <a:spLocks noChangeArrowheads="1"/>
            </p:cNvSpPr>
            <p:nvPr/>
          </p:nvSpPr>
          <p:spPr bwMode="auto">
            <a:xfrm>
              <a:off x="1006476" y="3621088"/>
              <a:ext cx="9906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FRONT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MIC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rot="5400000">
              <a:off x="-481012" y="4610100"/>
              <a:ext cx="251618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14" name="TextBox 22"/>
            <p:cNvSpPr txBox="1">
              <a:spLocks noChangeArrowheads="1"/>
            </p:cNvSpPr>
            <p:nvPr/>
          </p:nvSpPr>
          <p:spPr bwMode="auto">
            <a:xfrm>
              <a:off x="503238" y="4427538"/>
              <a:ext cx="184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charset="0"/>
                </a:rPr>
                <a:t>d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435476" y="3124200"/>
              <a:ext cx="533400" cy="5334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cxnSp>
          <p:nvCxnSpPr>
            <p:cNvPr id="26" name="Straight Arrow Connector 25"/>
            <p:cNvCxnSpPr>
              <a:stCxn id="5" idx="6"/>
            </p:cNvCxnSpPr>
            <p:nvPr/>
          </p:nvCxnSpPr>
          <p:spPr bwMode="auto">
            <a:xfrm flipV="1">
              <a:off x="1768476" y="5715000"/>
              <a:ext cx="2667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1768476" y="3429000"/>
              <a:ext cx="26670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3" idx="1"/>
            </p:cNvCxnSpPr>
            <p:nvPr/>
          </p:nvCxnSpPr>
          <p:spPr bwMode="auto">
            <a:xfrm rot="5400000" flipH="1" flipV="1">
              <a:off x="2109788" y="5219700"/>
              <a:ext cx="611188" cy="38258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9"/>
            <p:cNvCxnSpPr/>
            <p:nvPr/>
          </p:nvCxnSpPr>
          <p:spPr bwMode="auto">
            <a:xfrm rot="16200000" flipH="1">
              <a:off x="2073276" y="3505200"/>
              <a:ext cx="609600" cy="457200"/>
            </a:xfrm>
            <a:prstGeom prst="bentConnector3">
              <a:avLst>
                <a:gd name="adj1" fmla="val 100001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29"/>
            <p:cNvCxnSpPr>
              <a:stCxn id="11" idx="3"/>
              <a:endCxn id="16" idx="0"/>
            </p:cNvCxnSpPr>
            <p:nvPr/>
          </p:nvCxnSpPr>
          <p:spPr bwMode="auto">
            <a:xfrm>
              <a:off x="3521076" y="4038600"/>
              <a:ext cx="1181100" cy="1447800"/>
            </a:xfrm>
            <a:prstGeom prst="curved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29"/>
            <p:cNvCxnSpPr>
              <a:stCxn id="13" idx="3"/>
              <a:endCxn id="24" idx="4"/>
            </p:cNvCxnSpPr>
            <p:nvPr/>
          </p:nvCxnSpPr>
          <p:spPr bwMode="auto">
            <a:xfrm flipV="1">
              <a:off x="3521076" y="3657600"/>
              <a:ext cx="1181100" cy="1447800"/>
            </a:xfrm>
            <a:prstGeom prst="curvedConnector2">
              <a:avLst/>
            </a:prstGeom>
            <a:ln w="254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22" name="TextBox 57"/>
            <p:cNvSpPr txBox="1">
              <a:spLocks noChangeArrowheads="1"/>
            </p:cNvSpPr>
            <p:nvPr/>
          </p:nvSpPr>
          <p:spPr bwMode="auto">
            <a:xfrm>
              <a:off x="4359276" y="3733800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sp>
          <p:nvSpPr>
            <p:cNvPr id="25623" name="TextBox 58"/>
            <p:cNvSpPr txBox="1">
              <a:spLocks noChangeArrowheads="1"/>
            </p:cNvSpPr>
            <p:nvPr/>
          </p:nvSpPr>
          <p:spPr bwMode="auto">
            <a:xfrm>
              <a:off x="4359276" y="5040313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sp>
          <p:nvSpPr>
            <p:cNvPr id="25624" name="TextBox 59"/>
            <p:cNvSpPr txBox="1">
              <a:spLocks noChangeArrowheads="1"/>
            </p:cNvSpPr>
            <p:nvPr/>
          </p:nvSpPr>
          <p:spPr bwMode="auto">
            <a:xfrm>
              <a:off x="3978276" y="3440113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25625" name="TextBox 60"/>
            <p:cNvSpPr txBox="1">
              <a:spLocks noChangeArrowheads="1"/>
            </p:cNvSpPr>
            <p:nvPr/>
          </p:nvSpPr>
          <p:spPr bwMode="auto">
            <a:xfrm>
              <a:off x="3978276" y="5345113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178676" y="31242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∑</a:t>
              </a: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 flipV="1">
              <a:off x="4968876" y="3429000"/>
              <a:ext cx="219392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14" idx="1"/>
            </p:cNvCxnSpPr>
            <p:nvPr/>
          </p:nvCxnSpPr>
          <p:spPr bwMode="auto">
            <a:xfrm flipV="1">
              <a:off x="4968876" y="5715000"/>
              <a:ext cx="9144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29"/>
            <p:cNvCxnSpPr>
              <a:stCxn id="14" idx="3"/>
              <a:endCxn id="62" idx="4"/>
            </p:cNvCxnSpPr>
            <p:nvPr/>
          </p:nvCxnSpPr>
          <p:spPr bwMode="auto">
            <a:xfrm flipV="1">
              <a:off x="6797676" y="3657600"/>
              <a:ext cx="647700" cy="2057400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30" name="TextBox 73"/>
            <p:cNvSpPr txBox="1">
              <a:spLocks noChangeArrowheads="1"/>
            </p:cNvSpPr>
            <p:nvPr/>
          </p:nvSpPr>
          <p:spPr bwMode="auto">
            <a:xfrm>
              <a:off x="6721476" y="3429000"/>
              <a:ext cx="300038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+</a:t>
              </a:r>
            </a:p>
          </p:txBody>
        </p:sp>
        <p:sp>
          <p:nvSpPr>
            <p:cNvPr id="25631" name="TextBox 74"/>
            <p:cNvSpPr txBox="1">
              <a:spLocks noChangeArrowheads="1"/>
            </p:cNvSpPr>
            <p:nvPr/>
          </p:nvSpPr>
          <p:spPr bwMode="auto">
            <a:xfrm>
              <a:off x="7102476" y="3733800"/>
              <a:ext cx="2603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-</a:t>
              </a:r>
            </a:p>
          </p:txBody>
        </p:sp>
        <p:cxnSp>
          <p:nvCxnSpPr>
            <p:cNvPr id="77" name="Straight Connector 76"/>
            <p:cNvCxnSpPr/>
            <p:nvPr/>
          </p:nvCxnSpPr>
          <p:spPr bwMode="auto">
            <a:xfrm>
              <a:off x="7712076" y="3429000"/>
              <a:ext cx="762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 bwMode="auto">
            <a:xfrm>
              <a:off x="5883276" y="5410200"/>
              <a:ext cx="9144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GAIN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25604" name="Rectangle 40"/>
          <p:cNvSpPr>
            <a:spLocks/>
          </p:cNvSpPr>
          <p:nvPr/>
        </p:nvSpPr>
        <p:spPr bwMode="auto">
          <a:xfrm>
            <a:off x="114531" y="882251"/>
            <a:ext cx="8749839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u="sng" dirty="0">
                <a:solidFill>
                  <a:srgbClr val="FF0000"/>
                </a:solidFill>
                <a:latin typeface="Calibri"/>
                <a:cs typeface="Arial" charset="0"/>
              </a:rPr>
              <a:t>Step 1</a:t>
            </a:r>
            <a:r>
              <a:rPr lang="en-US" sz="3200" b="1" dirty="0">
                <a:solidFill>
                  <a:srgbClr val="FF0000"/>
                </a:solidFill>
                <a:latin typeface="Calibri"/>
                <a:cs typeface="Arial" charset="0"/>
              </a:rPr>
              <a:t>:</a:t>
            </a:r>
            <a:r>
              <a:rPr lang="en-US" sz="2800" b="1" dirty="0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create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opposing cardioid patterns</a:t>
            </a: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Front facing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Rear facing: inverted phase and variable gain,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794123" y="2743200"/>
            <a:ext cx="18446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Front Cardioid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3794123" y="6019800"/>
            <a:ext cx="18446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Rear Cardioid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37338-5EB9-4E44-83AA-2B85F20654C2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Freeform 43"/>
          <p:cNvSpPr>
            <a:spLocks noChangeAspect="1"/>
          </p:cNvSpPr>
          <p:nvPr/>
        </p:nvSpPr>
        <p:spPr bwMode="auto">
          <a:xfrm>
            <a:off x="3242393" y="5791200"/>
            <a:ext cx="709765" cy="914400"/>
          </a:xfrm>
          <a:custGeom>
            <a:avLst/>
            <a:gdLst>
              <a:gd name="connsiteX0" fmla="*/ 1174652 w 1566203"/>
              <a:gd name="connsiteY0" fmla="*/ 894471 h 1894450"/>
              <a:gd name="connsiteX1" fmla="*/ 1547446 w 1566203"/>
              <a:gd name="connsiteY1" fmla="*/ 317695 h 1894450"/>
              <a:gd name="connsiteX2" fmla="*/ 1125415 w 1566203"/>
              <a:gd name="connsiteY2" fmla="*/ 1172 h 1894450"/>
              <a:gd name="connsiteX3" fmla="*/ 295421 w 1566203"/>
              <a:gd name="connsiteY3" fmla="*/ 324729 h 1894450"/>
              <a:gd name="connsiteX4" fmla="*/ 21101 w 1566203"/>
              <a:gd name="connsiteY4" fmla="*/ 873369 h 1894450"/>
              <a:gd name="connsiteX5" fmla="*/ 422030 w 1566203"/>
              <a:gd name="connsiteY5" fmla="*/ 1766668 h 1894450"/>
              <a:gd name="connsiteX6" fmla="*/ 1441938 w 1566203"/>
              <a:gd name="connsiteY6" fmla="*/ 1640058 h 1894450"/>
              <a:gd name="connsiteX7" fmla="*/ 1174652 w 1566203"/>
              <a:gd name="connsiteY7" fmla="*/ 894471 h 1894450"/>
              <a:gd name="connsiteX0" fmla="*/ 1091418 w 1553503"/>
              <a:gd name="connsiteY0" fmla="*/ 937846 h 1894450"/>
              <a:gd name="connsiteX1" fmla="*/ 1547446 w 1553503"/>
              <a:gd name="connsiteY1" fmla="*/ 317695 h 1894450"/>
              <a:gd name="connsiteX2" fmla="*/ 1125415 w 1553503"/>
              <a:gd name="connsiteY2" fmla="*/ 1172 h 1894450"/>
              <a:gd name="connsiteX3" fmla="*/ 295421 w 1553503"/>
              <a:gd name="connsiteY3" fmla="*/ 324729 h 1894450"/>
              <a:gd name="connsiteX4" fmla="*/ 21101 w 1553503"/>
              <a:gd name="connsiteY4" fmla="*/ 873369 h 1894450"/>
              <a:gd name="connsiteX5" fmla="*/ 422030 w 1553503"/>
              <a:gd name="connsiteY5" fmla="*/ 1766668 h 1894450"/>
              <a:gd name="connsiteX6" fmla="*/ 1441938 w 1553503"/>
              <a:gd name="connsiteY6" fmla="*/ 1640058 h 1894450"/>
              <a:gd name="connsiteX7" fmla="*/ 1091418 w 1553503"/>
              <a:gd name="connsiteY7" fmla="*/ 937846 h 1894450"/>
              <a:gd name="connsiteX0" fmla="*/ 1091418 w 1583983"/>
              <a:gd name="connsiteY0" fmla="*/ 937846 h 1866314"/>
              <a:gd name="connsiteX1" fmla="*/ 1547446 w 1583983"/>
              <a:gd name="connsiteY1" fmla="*/ 317695 h 1866314"/>
              <a:gd name="connsiteX2" fmla="*/ 1125415 w 1583983"/>
              <a:gd name="connsiteY2" fmla="*/ 1172 h 1866314"/>
              <a:gd name="connsiteX3" fmla="*/ 295421 w 1583983"/>
              <a:gd name="connsiteY3" fmla="*/ 324729 h 1866314"/>
              <a:gd name="connsiteX4" fmla="*/ 21101 w 1583983"/>
              <a:gd name="connsiteY4" fmla="*/ 873369 h 1866314"/>
              <a:gd name="connsiteX5" fmla="*/ 422030 w 1583983"/>
              <a:gd name="connsiteY5" fmla="*/ 1766668 h 1866314"/>
              <a:gd name="connsiteX6" fmla="*/ 1472418 w 1583983"/>
              <a:gd name="connsiteY6" fmla="*/ 1471246 h 1866314"/>
              <a:gd name="connsiteX7" fmla="*/ 1091418 w 1583983"/>
              <a:gd name="connsiteY7" fmla="*/ 937846 h 1866314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838786 h 1767254"/>
              <a:gd name="connsiteX1" fmla="*/ 1396218 w 1583983"/>
              <a:gd name="connsiteY1" fmla="*/ 229186 h 1767254"/>
              <a:gd name="connsiteX2" fmla="*/ 862818 w 1583983"/>
              <a:gd name="connsiteY2" fmla="*/ 586 h 1767254"/>
              <a:gd name="connsiteX3" fmla="*/ 295421 w 1583983"/>
              <a:gd name="connsiteY3" fmla="*/ 225669 h 1767254"/>
              <a:gd name="connsiteX4" fmla="*/ 21101 w 1583983"/>
              <a:gd name="connsiteY4" fmla="*/ 774309 h 1767254"/>
              <a:gd name="connsiteX5" fmla="*/ 422030 w 1583983"/>
              <a:gd name="connsiteY5" fmla="*/ 1667608 h 1767254"/>
              <a:gd name="connsiteX6" fmla="*/ 1472418 w 1583983"/>
              <a:gd name="connsiteY6" fmla="*/ 1372186 h 1767254"/>
              <a:gd name="connsiteX7" fmla="*/ 1091418 w 1583983"/>
              <a:gd name="connsiteY7" fmla="*/ 838786 h 1767254"/>
              <a:gd name="connsiteX0" fmla="*/ 1493519 w 1986084"/>
              <a:gd name="connsiteY0" fmla="*/ 838786 h 1743906"/>
              <a:gd name="connsiteX1" fmla="*/ 1798319 w 1986084"/>
              <a:gd name="connsiteY1" fmla="*/ 229186 h 1743906"/>
              <a:gd name="connsiteX2" fmla="*/ 1264919 w 1986084"/>
              <a:gd name="connsiteY2" fmla="*/ 586 h 1743906"/>
              <a:gd name="connsiteX3" fmla="*/ 697522 w 1986084"/>
              <a:gd name="connsiteY3" fmla="*/ 225669 h 1743906"/>
              <a:gd name="connsiteX4" fmla="*/ 21101 w 1986084"/>
              <a:gd name="connsiteY4" fmla="*/ 914399 h 1743906"/>
              <a:gd name="connsiteX5" fmla="*/ 824131 w 1986084"/>
              <a:gd name="connsiteY5" fmla="*/ 1667608 h 1743906"/>
              <a:gd name="connsiteX6" fmla="*/ 1874519 w 1986084"/>
              <a:gd name="connsiteY6" fmla="*/ 1372186 h 1743906"/>
              <a:gd name="connsiteX7" fmla="*/ 1493519 w 1986084"/>
              <a:gd name="connsiteY7" fmla="*/ 838786 h 1743906"/>
              <a:gd name="connsiteX0" fmla="*/ 1773701 w 2032781"/>
              <a:gd name="connsiteY0" fmla="*/ 914399 h 1743906"/>
              <a:gd name="connsiteX1" fmla="*/ 1798319 w 2032781"/>
              <a:gd name="connsiteY1" fmla="*/ 229186 h 1743906"/>
              <a:gd name="connsiteX2" fmla="*/ 1264919 w 2032781"/>
              <a:gd name="connsiteY2" fmla="*/ 586 h 1743906"/>
              <a:gd name="connsiteX3" fmla="*/ 697522 w 2032781"/>
              <a:gd name="connsiteY3" fmla="*/ 225669 h 1743906"/>
              <a:gd name="connsiteX4" fmla="*/ 21101 w 2032781"/>
              <a:gd name="connsiteY4" fmla="*/ 914399 h 1743906"/>
              <a:gd name="connsiteX5" fmla="*/ 824131 w 2032781"/>
              <a:gd name="connsiteY5" fmla="*/ 1667608 h 1743906"/>
              <a:gd name="connsiteX6" fmla="*/ 1874519 w 2032781"/>
              <a:gd name="connsiteY6" fmla="*/ 1372186 h 1743906"/>
              <a:gd name="connsiteX7" fmla="*/ 1773701 w 2032781"/>
              <a:gd name="connsiteY7" fmla="*/ 914399 h 1743906"/>
              <a:gd name="connsiteX0" fmla="*/ 1763737 w 2055055"/>
              <a:gd name="connsiteY0" fmla="*/ 914399 h 2133697"/>
              <a:gd name="connsiteX1" fmla="*/ 1788355 w 2055055"/>
              <a:gd name="connsiteY1" fmla="*/ 229186 h 2133697"/>
              <a:gd name="connsiteX2" fmla="*/ 1254955 w 2055055"/>
              <a:gd name="connsiteY2" fmla="*/ 586 h 2133697"/>
              <a:gd name="connsiteX3" fmla="*/ 687558 w 2055055"/>
              <a:gd name="connsiteY3" fmla="*/ 225669 h 2133697"/>
              <a:gd name="connsiteX4" fmla="*/ 11137 w 2055055"/>
              <a:gd name="connsiteY4" fmla="*/ 914399 h 2133697"/>
              <a:gd name="connsiteX5" fmla="*/ 620736 w 2055055"/>
              <a:gd name="connsiteY5" fmla="*/ 2057399 h 2133697"/>
              <a:gd name="connsiteX6" fmla="*/ 1864555 w 2055055"/>
              <a:gd name="connsiteY6" fmla="*/ 1372186 h 2133697"/>
              <a:gd name="connsiteX7" fmla="*/ 1763737 w 2055055"/>
              <a:gd name="connsiteY7" fmla="*/ 914399 h 2133697"/>
              <a:gd name="connsiteX0" fmla="*/ 1765300 w 2056618"/>
              <a:gd name="connsiteY0" fmla="*/ 1295303 h 2514601"/>
              <a:gd name="connsiteX1" fmla="*/ 1789918 w 2056618"/>
              <a:gd name="connsiteY1" fmla="*/ 610090 h 2514601"/>
              <a:gd name="connsiteX2" fmla="*/ 1256518 w 2056618"/>
              <a:gd name="connsiteY2" fmla="*/ 381490 h 2514601"/>
              <a:gd name="connsiteX3" fmla="*/ 546099 w 2056618"/>
              <a:gd name="connsiteY3" fmla="*/ 152302 h 2514601"/>
              <a:gd name="connsiteX4" fmla="*/ 12700 w 2056618"/>
              <a:gd name="connsiteY4" fmla="*/ 1295303 h 2514601"/>
              <a:gd name="connsiteX5" fmla="*/ 622299 w 2056618"/>
              <a:gd name="connsiteY5" fmla="*/ 2438303 h 2514601"/>
              <a:gd name="connsiteX6" fmla="*/ 1866118 w 2056618"/>
              <a:gd name="connsiteY6" fmla="*/ 1753090 h 2514601"/>
              <a:gd name="connsiteX7" fmla="*/ 1765300 w 2056618"/>
              <a:gd name="connsiteY7" fmla="*/ 1295303 h 2514601"/>
              <a:gd name="connsiteX0" fmla="*/ 1765300 w 2056618"/>
              <a:gd name="connsiteY0" fmla="*/ 1524099 h 2743397"/>
              <a:gd name="connsiteX1" fmla="*/ 1789918 w 2056618"/>
              <a:gd name="connsiteY1" fmla="*/ 838886 h 2743397"/>
              <a:gd name="connsiteX2" fmla="*/ 1460500 w 2056618"/>
              <a:gd name="connsiteY2" fmla="*/ 76298 h 2743397"/>
              <a:gd name="connsiteX3" fmla="*/ 546099 w 2056618"/>
              <a:gd name="connsiteY3" fmla="*/ 381098 h 2743397"/>
              <a:gd name="connsiteX4" fmla="*/ 12700 w 2056618"/>
              <a:gd name="connsiteY4" fmla="*/ 1524099 h 2743397"/>
              <a:gd name="connsiteX5" fmla="*/ 622299 w 2056618"/>
              <a:gd name="connsiteY5" fmla="*/ 2667099 h 2743397"/>
              <a:gd name="connsiteX6" fmla="*/ 1866118 w 2056618"/>
              <a:gd name="connsiteY6" fmla="*/ 1981886 h 2743397"/>
              <a:gd name="connsiteX7" fmla="*/ 1765300 w 2056618"/>
              <a:gd name="connsiteY7" fmla="*/ 1524099 h 2743397"/>
              <a:gd name="connsiteX0" fmla="*/ 1765300 w 2349500"/>
              <a:gd name="connsiteY0" fmla="*/ 1511301 h 2730599"/>
              <a:gd name="connsiteX1" fmla="*/ 2298700 w 2349500"/>
              <a:gd name="connsiteY1" fmla="*/ 749300 h 2730599"/>
              <a:gd name="connsiteX2" fmla="*/ 1460500 w 2349500"/>
              <a:gd name="connsiteY2" fmla="*/ 63500 h 2730599"/>
              <a:gd name="connsiteX3" fmla="*/ 546099 w 2349500"/>
              <a:gd name="connsiteY3" fmla="*/ 368300 h 2730599"/>
              <a:gd name="connsiteX4" fmla="*/ 12700 w 2349500"/>
              <a:gd name="connsiteY4" fmla="*/ 1511301 h 2730599"/>
              <a:gd name="connsiteX5" fmla="*/ 622299 w 2349500"/>
              <a:gd name="connsiteY5" fmla="*/ 2654301 h 2730599"/>
              <a:gd name="connsiteX6" fmla="*/ 1866118 w 2349500"/>
              <a:gd name="connsiteY6" fmla="*/ 1969088 h 2730599"/>
              <a:gd name="connsiteX7" fmla="*/ 1765300 w 2349500"/>
              <a:gd name="connsiteY7" fmla="*/ 1511301 h 2730599"/>
              <a:gd name="connsiteX0" fmla="*/ 1765300 w 2349500"/>
              <a:gd name="connsiteY0" fmla="*/ 1511301 h 2844801"/>
              <a:gd name="connsiteX1" fmla="*/ 2298700 w 2349500"/>
              <a:gd name="connsiteY1" fmla="*/ 749300 h 2844801"/>
              <a:gd name="connsiteX2" fmla="*/ 1460500 w 2349500"/>
              <a:gd name="connsiteY2" fmla="*/ 63500 h 2844801"/>
              <a:gd name="connsiteX3" fmla="*/ 546099 w 2349500"/>
              <a:gd name="connsiteY3" fmla="*/ 368300 h 2844801"/>
              <a:gd name="connsiteX4" fmla="*/ 12700 w 2349500"/>
              <a:gd name="connsiteY4" fmla="*/ 1511301 h 2844801"/>
              <a:gd name="connsiteX5" fmla="*/ 622299 w 2349500"/>
              <a:gd name="connsiteY5" fmla="*/ 2654301 h 2844801"/>
              <a:gd name="connsiteX6" fmla="*/ 2146300 w 2349500"/>
              <a:gd name="connsiteY6" fmla="*/ 2654300 h 2844801"/>
              <a:gd name="connsiteX7" fmla="*/ 1765300 w 2349500"/>
              <a:gd name="connsiteY7" fmla="*/ 1511301 h 2844801"/>
              <a:gd name="connsiteX0" fmla="*/ 1765300 w 2349500"/>
              <a:gd name="connsiteY0" fmla="*/ 1511301 h 2867270"/>
              <a:gd name="connsiteX1" fmla="*/ 2298700 w 2349500"/>
              <a:gd name="connsiteY1" fmla="*/ 749300 h 2867270"/>
              <a:gd name="connsiteX2" fmla="*/ 1460500 w 2349500"/>
              <a:gd name="connsiteY2" fmla="*/ 63500 h 2867270"/>
              <a:gd name="connsiteX3" fmla="*/ 546099 w 2349500"/>
              <a:gd name="connsiteY3" fmla="*/ 368300 h 2867270"/>
              <a:gd name="connsiteX4" fmla="*/ 12700 w 2349500"/>
              <a:gd name="connsiteY4" fmla="*/ 1511301 h 2867270"/>
              <a:gd name="connsiteX5" fmla="*/ 622299 w 2349500"/>
              <a:gd name="connsiteY5" fmla="*/ 2654301 h 2867270"/>
              <a:gd name="connsiteX6" fmla="*/ 1291688 w 2349500"/>
              <a:gd name="connsiteY6" fmla="*/ 2789115 h 2867270"/>
              <a:gd name="connsiteX7" fmla="*/ 2146300 w 2349500"/>
              <a:gd name="connsiteY7" fmla="*/ 2654300 h 2867270"/>
              <a:gd name="connsiteX8" fmla="*/ 1765300 w 2349500"/>
              <a:gd name="connsiteY8" fmla="*/ 1511301 h 2867270"/>
              <a:gd name="connsiteX0" fmla="*/ 1765300 w 2349500"/>
              <a:gd name="connsiteY0" fmla="*/ 1511301 h 2959100"/>
              <a:gd name="connsiteX1" fmla="*/ 2298700 w 2349500"/>
              <a:gd name="connsiteY1" fmla="*/ 749300 h 2959100"/>
              <a:gd name="connsiteX2" fmla="*/ 1460500 w 2349500"/>
              <a:gd name="connsiteY2" fmla="*/ 63500 h 2959100"/>
              <a:gd name="connsiteX3" fmla="*/ 546099 w 2349500"/>
              <a:gd name="connsiteY3" fmla="*/ 368300 h 2959100"/>
              <a:gd name="connsiteX4" fmla="*/ 12700 w 2349500"/>
              <a:gd name="connsiteY4" fmla="*/ 1511301 h 2959100"/>
              <a:gd name="connsiteX5" fmla="*/ 622299 w 2349500"/>
              <a:gd name="connsiteY5" fmla="*/ 2654301 h 2959100"/>
              <a:gd name="connsiteX6" fmla="*/ 1231900 w 2349500"/>
              <a:gd name="connsiteY6" fmla="*/ 2959100 h 2959100"/>
              <a:gd name="connsiteX7" fmla="*/ 2146300 w 2349500"/>
              <a:gd name="connsiteY7" fmla="*/ 2654300 h 2959100"/>
              <a:gd name="connsiteX8" fmla="*/ 1765300 w 2349500"/>
              <a:gd name="connsiteY8" fmla="*/ 1511301 h 2959100"/>
              <a:gd name="connsiteX0" fmla="*/ 1790700 w 2374900"/>
              <a:gd name="connsiteY0" fmla="*/ 1511301 h 2997200"/>
              <a:gd name="connsiteX1" fmla="*/ 2324100 w 2374900"/>
              <a:gd name="connsiteY1" fmla="*/ 749300 h 2997200"/>
              <a:gd name="connsiteX2" fmla="*/ 1485900 w 2374900"/>
              <a:gd name="connsiteY2" fmla="*/ 63500 h 2997200"/>
              <a:gd name="connsiteX3" fmla="*/ 571499 w 2374900"/>
              <a:gd name="connsiteY3" fmla="*/ 368300 h 2997200"/>
              <a:gd name="connsiteX4" fmla="*/ 38100 w 2374900"/>
              <a:gd name="connsiteY4" fmla="*/ 1511301 h 2997200"/>
              <a:gd name="connsiteX5" fmla="*/ 342900 w 2374900"/>
              <a:gd name="connsiteY5" fmla="*/ 2425700 h 2997200"/>
              <a:gd name="connsiteX6" fmla="*/ 1257300 w 2374900"/>
              <a:gd name="connsiteY6" fmla="*/ 2959100 h 2997200"/>
              <a:gd name="connsiteX7" fmla="*/ 2171700 w 2374900"/>
              <a:gd name="connsiteY7" fmla="*/ 2654300 h 2997200"/>
              <a:gd name="connsiteX8" fmla="*/ 1790700 w 2374900"/>
              <a:gd name="connsiteY8" fmla="*/ 1511301 h 2997200"/>
              <a:gd name="connsiteX0" fmla="*/ 1778000 w 2362200"/>
              <a:gd name="connsiteY0" fmla="*/ 1511301 h 2997200"/>
              <a:gd name="connsiteX1" fmla="*/ 2311400 w 2362200"/>
              <a:gd name="connsiteY1" fmla="*/ 749300 h 2997200"/>
              <a:gd name="connsiteX2" fmla="*/ 1473200 w 2362200"/>
              <a:gd name="connsiteY2" fmla="*/ 63500 h 2997200"/>
              <a:gd name="connsiteX3" fmla="*/ 482600 w 2362200"/>
              <a:gd name="connsiteY3" fmla="*/ 368300 h 2997200"/>
              <a:gd name="connsiteX4" fmla="*/ 25400 w 2362200"/>
              <a:gd name="connsiteY4" fmla="*/ 1511301 h 2997200"/>
              <a:gd name="connsiteX5" fmla="*/ 330200 w 2362200"/>
              <a:gd name="connsiteY5" fmla="*/ 2425700 h 2997200"/>
              <a:gd name="connsiteX6" fmla="*/ 1244600 w 2362200"/>
              <a:gd name="connsiteY6" fmla="*/ 2959100 h 2997200"/>
              <a:gd name="connsiteX7" fmla="*/ 2159000 w 2362200"/>
              <a:gd name="connsiteY7" fmla="*/ 2654300 h 2997200"/>
              <a:gd name="connsiteX8" fmla="*/ 1778000 w 2362200"/>
              <a:gd name="connsiteY8" fmla="*/ 1511301 h 2997200"/>
              <a:gd name="connsiteX0" fmla="*/ 1765300 w 2349500"/>
              <a:gd name="connsiteY0" fmla="*/ 1498601 h 2984500"/>
              <a:gd name="connsiteX1" fmla="*/ 2298700 w 2349500"/>
              <a:gd name="connsiteY1" fmla="*/ 736600 h 2984500"/>
              <a:gd name="connsiteX2" fmla="*/ 1460500 w 2349500"/>
              <a:gd name="connsiteY2" fmla="*/ 50800 h 2984500"/>
              <a:gd name="connsiteX3" fmla="*/ 393700 w 2349500"/>
              <a:gd name="connsiteY3" fmla="*/ 431800 h 2984500"/>
              <a:gd name="connsiteX4" fmla="*/ 12700 w 2349500"/>
              <a:gd name="connsiteY4" fmla="*/ 1498601 h 2984500"/>
              <a:gd name="connsiteX5" fmla="*/ 317500 w 2349500"/>
              <a:gd name="connsiteY5" fmla="*/ 2413000 h 2984500"/>
              <a:gd name="connsiteX6" fmla="*/ 1231900 w 2349500"/>
              <a:gd name="connsiteY6" fmla="*/ 2946400 h 2984500"/>
              <a:gd name="connsiteX7" fmla="*/ 2146300 w 2349500"/>
              <a:gd name="connsiteY7" fmla="*/ 2641600 h 2984500"/>
              <a:gd name="connsiteX8" fmla="*/ 1765300 w 2349500"/>
              <a:gd name="connsiteY8" fmla="*/ 1498601 h 2984500"/>
              <a:gd name="connsiteX0" fmla="*/ 1765300 w 2324100"/>
              <a:gd name="connsiteY0" fmla="*/ 1498601 h 2984500"/>
              <a:gd name="connsiteX1" fmla="*/ 2298700 w 2324100"/>
              <a:gd name="connsiteY1" fmla="*/ 736600 h 2984500"/>
              <a:gd name="connsiteX2" fmla="*/ 1612900 w 2324100"/>
              <a:gd name="connsiteY2" fmla="*/ 50800 h 2984500"/>
              <a:gd name="connsiteX3" fmla="*/ 393700 w 2324100"/>
              <a:gd name="connsiteY3" fmla="*/ 431800 h 2984500"/>
              <a:gd name="connsiteX4" fmla="*/ 12700 w 2324100"/>
              <a:gd name="connsiteY4" fmla="*/ 1498601 h 2984500"/>
              <a:gd name="connsiteX5" fmla="*/ 317500 w 2324100"/>
              <a:gd name="connsiteY5" fmla="*/ 2413000 h 2984500"/>
              <a:gd name="connsiteX6" fmla="*/ 1231900 w 2324100"/>
              <a:gd name="connsiteY6" fmla="*/ 2946400 h 2984500"/>
              <a:gd name="connsiteX7" fmla="*/ 2146300 w 2324100"/>
              <a:gd name="connsiteY7" fmla="*/ 2641600 h 2984500"/>
              <a:gd name="connsiteX8" fmla="*/ 1765300 w 2324100"/>
              <a:gd name="connsiteY8" fmla="*/ 1498601 h 2984500"/>
              <a:gd name="connsiteX0" fmla="*/ 1765300 w 2336800"/>
              <a:gd name="connsiteY0" fmla="*/ 1498601 h 2984500"/>
              <a:gd name="connsiteX1" fmla="*/ 2298700 w 2336800"/>
              <a:gd name="connsiteY1" fmla="*/ 736600 h 2984500"/>
              <a:gd name="connsiteX2" fmla="*/ 1536700 w 2336800"/>
              <a:gd name="connsiteY2" fmla="*/ 50800 h 2984500"/>
              <a:gd name="connsiteX3" fmla="*/ 393700 w 2336800"/>
              <a:gd name="connsiteY3" fmla="*/ 431800 h 2984500"/>
              <a:gd name="connsiteX4" fmla="*/ 12700 w 2336800"/>
              <a:gd name="connsiteY4" fmla="*/ 1498601 h 2984500"/>
              <a:gd name="connsiteX5" fmla="*/ 317500 w 2336800"/>
              <a:gd name="connsiteY5" fmla="*/ 2413000 h 2984500"/>
              <a:gd name="connsiteX6" fmla="*/ 1231900 w 2336800"/>
              <a:gd name="connsiteY6" fmla="*/ 2946400 h 2984500"/>
              <a:gd name="connsiteX7" fmla="*/ 2146300 w 2336800"/>
              <a:gd name="connsiteY7" fmla="*/ 2641600 h 2984500"/>
              <a:gd name="connsiteX8" fmla="*/ 1765300 w 2336800"/>
              <a:gd name="connsiteY8" fmla="*/ 1498601 h 29845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260600"/>
              <a:gd name="connsiteY0" fmla="*/ 1473201 h 2959100"/>
              <a:gd name="connsiteX1" fmla="*/ 2222500 w 2260600"/>
              <a:gd name="connsiteY1" fmla="*/ 558800 h 2959100"/>
              <a:gd name="connsiteX2" fmla="*/ 1536700 w 2260600"/>
              <a:gd name="connsiteY2" fmla="*/ 25400 h 2959100"/>
              <a:gd name="connsiteX3" fmla="*/ 393700 w 2260600"/>
              <a:gd name="connsiteY3" fmla="*/ 406400 h 2959100"/>
              <a:gd name="connsiteX4" fmla="*/ 12700 w 2260600"/>
              <a:gd name="connsiteY4" fmla="*/ 1473201 h 2959100"/>
              <a:gd name="connsiteX5" fmla="*/ 317500 w 2260600"/>
              <a:gd name="connsiteY5" fmla="*/ 2387600 h 2959100"/>
              <a:gd name="connsiteX6" fmla="*/ 1231900 w 2260600"/>
              <a:gd name="connsiteY6" fmla="*/ 2921000 h 2959100"/>
              <a:gd name="connsiteX7" fmla="*/ 2146300 w 2260600"/>
              <a:gd name="connsiteY7" fmla="*/ 2616200 h 2959100"/>
              <a:gd name="connsiteX8" fmla="*/ 1765300 w 2260600"/>
              <a:gd name="connsiteY8" fmla="*/ 1473201 h 29591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2009140 w 2336800"/>
              <a:gd name="connsiteY8" fmla="*/ 2137703 h 2971800"/>
              <a:gd name="connsiteX9" fmla="*/ 1765300 w 2336800"/>
              <a:gd name="connsiteY9" fmla="*/ 1485901 h 2971800"/>
              <a:gd name="connsiteX0" fmla="*/ 1765300 w 2362200"/>
              <a:gd name="connsiteY0" fmla="*/ 1485901 h 2971800"/>
              <a:gd name="connsiteX1" fmla="*/ 2298700 w 2362200"/>
              <a:gd name="connsiteY1" fmla="*/ 647700 h 2971800"/>
              <a:gd name="connsiteX2" fmla="*/ 1536700 w 2362200"/>
              <a:gd name="connsiteY2" fmla="*/ 38100 h 2971800"/>
              <a:gd name="connsiteX3" fmla="*/ 393700 w 2362200"/>
              <a:gd name="connsiteY3" fmla="*/ 419100 h 2971800"/>
              <a:gd name="connsiteX4" fmla="*/ 12700 w 2362200"/>
              <a:gd name="connsiteY4" fmla="*/ 1485901 h 2971800"/>
              <a:gd name="connsiteX5" fmla="*/ 317500 w 2362200"/>
              <a:gd name="connsiteY5" fmla="*/ 2400300 h 2971800"/>
              <a:gd name="connsiteX6" fmla="*/ 1231900 w 2362200"/>
              <a:gd name="connsiteY6" fmla="*/ 2933700 h 2971800"/>
              <a:gd name="connsiteX7" fmla="*/ 2146300 w 2362200"/>
              <a:gd name="connsiteY7" fmla="*/ 2628900 h 2971800"/>
              <a:gd name="connsiteX8" fmla="*/ 2298700 w 2362200"/>
              <a:gd name="connsiteY8" fmla="*/ 1943100 h 2971800"/>
              <a:gd name="connsiteX9" fmla="*/ 1765300 w 2362200"/>
              <a:gd name="connsiteY9" fmla="*/ 1485901 h 2971800"/>
              <a:gd name="connsiteX0" fmla="*/ 1765300 w 2370406"/>
              <a:gd name="connsiteY0" fmla="*/ 1485901 h 2971800"/>
              <a:gd name="connsiteX1" fmla="*/ 1966937 w 2370406"/>
              <a:gd name="connsiteY1" fmla="*/ 1117795 h 2971800"/>
              <a:gd name="connsiteX2" fmla="*/ 2298700 w 2370406"/>
              <a:gd name="connsiteY2" fmla="*/ 647700 h 2971800"/>
              <a:gd name="connsiteX3" fmla="*/ 1536700 w 2370406"/>
              <a:gd name="connsiteY3" fmla="*/ 38100 h 2971800"/>
              <a:gd name="connsiteX4" fmla="*/ 393700 w 2370406"/>
              <a:gd name="connsiteY4" fmla="*/ 419100 h 2971800"/>
              <a:gd name="connsiteX5" fmla="*/ 12700 w 2370406"/>
              <a:gd name="connsiteY5" fmla="*/ 1485901 h 2971800"/>
              <a:gd name="connsiteX6" fmla="*/ 317500 w 2370406"/>
              <a:gd name="connsiteY6" fmla="*/ 2400300 h 2971800"/>
              <a:gd name="connsiteX7" fmla="*/ 1231900 w 2370406"/>
              <a:gd name="connsiteY7" fmla="*/ 2933700 h 2971800"/>
              <a:gd name="connsiteX8" fmla="*/ 2146300 w 2370406"/>
              <a:gd name="connsiteY8" fmla="*/ 2628900 h 2971800"/>
              <a:gd name="connsiteX9" fmla="*/ 2298700 w 2370406"/>
              <a:gd name="connsiteY9" fmla="*/ 1943100 h 2971800"/>
              <a:gd name="connsiteX10" fmla="*/ 1765300 w 2370406"/>
              <a:gd name="connsiteY10" fmla="*/ 1485901 h 2971800"/>
              <a:gd name="connsiteX0" fmla="*/ 1765300 w 2400300"/>
              <a:gd name="connsiteY0" fmla="*/ 1485901 h 2971800"/>
              <a:gd name="connsiteX1" fmla="*/ 2146300 w 2400300"/>
              <a:gd name="connsiteY1" fmla="*/ 1257300 h 2971800"/>
              <a:gd name="connsiteX2" fmla="*/ 2298700 w 2400300"/>
              <a:gd name="connsiteY2" fmla="*/ 647700 h 2971800"/>
              <a:gd name="connsiteX3" fmla="*/ 1536700 w 2400300"/>
              <a:gd name="connsiteY3" fmla="*/ 38100 h 2971800"/>
              <a:gd name="connsiteX4" fmla="*/ 393700 w 2400300"/>
              <a:gd name="connsiteY4" fmla="*/ 419100 h 2971800"/>
              <a:gd name="connsiteX5" fmla="*/ 12700 w 2400300"/>
              <a:gd name="connsiteY5" fmla="*/ 1485901 h 2971800"/>
              <a:gd name="connsiteX6" fmla="*/ 317500 w 2400300"/>
              <a:gd name="connsiteY6" fmla="*/ 2400300 h 2971800"/>
              <a:gd name="connsiteX7" fmla="*/ 1231900 w 2400300"/>
              <a:gd name="connsiteY7" fmla="*/ 2933700 h 2971800"/>
              <a:gd name="connsiteX8" fmla="*/ 2146300 w 2400300"/>
              <a:gd name="connsiteY8" fmla="*/ 2628900 h 2971800"/>
              <a:gd name="connsiteX9" fmla="*/ 2298700 w 2400300"/>
              <a:gd name="connsiteY9" fmla="*/ 1943100 h 2971800"/>
              <a:gd name="connsiteX10" fmla="*/ 1765300 w 2400300"/>
              <a:gd name="connsiteY10" fmla="*/ 1485901 h 29718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13000"/>
              <a:gd name="connsiteY0" fmla="*/ 1473201 h 2959100"/>
              <a:gd name="connsiteX1" fmla="*/ 2146300 w 2413000"/>
              <a:gd name="connsiteY1" fmla="*/ 1244600 h 2959100"/>
              <a:gd name="connsiteX2" fmla="*/ 2298700 w 2413000"/>
              <a:gd name="connsiteY2" fmla="*/ 558800 h 2959100"/>
              <a:gd name="connsiteX3" fmla="*/ 1460500 w 2413000"/>
              <a:gd name="connsiteY3" fmla="*/ 25400 h 2959100"/>
              <a:gd name="connsiteX4" fmla="*/ 393700 w 2413000"/>
              <a:gd name="connsiteY4" fmla="*/ 406400 h 2959100"/>
              <a:gd name="connsiteX5" fmla="*/ 12700 w 2413000"/>
              <a:gd name="connsiteY5" fmla="*/ 1473201 h 2959100"/>
              <a:gd name="connsiteX6" fmla="*/ 317500 w 2413000"/>
              <a:gd name="connsiteY6" fmla="*/ 2387600 h 2959100"/>
              <a:gd name="connsiteX7" fmla="*/ 1231900 w 2413000"/>
              <a:gd name="connsiteY7" fmla="*/ 2921000 h 2959100"/>
              <a:gd name="connsiteX8" fmla="*/ 2146300 w 2413000"/>
              <a:gd name="connsiteY8" fmla="*/ 2616200 h 2959100"/>
              <a:gd name="connsiteX9" fmla="*/ 2298700 w 2413000"/>
              <a:gd name="connsiteY9" fmla="*/ 1930400 h 2959100"/>
              <a:gd name="connsiteX10" fmla="*/ 1765300 w 24130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22500 w 2400300"/>
              <a:gd name="connsiteY9" fmla="*/ 17780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146300 w 2400300"/>
              <a:gd name="connsiteY9" fmla="*/ 17018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2319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3843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52600 w 2387600"/>
              <a:gd name="connsiteY0" fmla="*/ 1473201 h 2921000"/>
              <a:gd name="connsiteX1" fmla="*/ 2133600 w 2387600"/>
              <a:gd name="connsiteY1" fmla="*/ 1244600 h 2921000"/>
              <a:gd name="connsiteX2" fmla="*/ 2286000 w 2387600"/>
              <a:gd name="connsiteY2" fmla="*/ 558800 h 2921000"/>
              <a:gd name="connsiteX3" fmla="*/ 1524000 w 2387600"/>
              <a:gd name="connsiteY3" fmla="*/ 25400 h 2921000"/>
              <a:gd name="connsiteX4" fmla="*/ 381000 w 2387600"/>
              <a:gd name="connsiteY4" fmla="*/ 406400 h 2921000"/>
              <a:gd name="connsiteX5" fmla="*/ 0 w 2387600"/>
              <a:gd name="connsiteY5" fmla="*/ 1473201 h 2921000"/>
              <a:gd name="connsiteX6" fmla="*/ 381000 w 2387600"/>
              <a:gd name="connsiteY6" fmla="*/ 2463800 h 2921000"/>
              <a:gd name="connsiteX7" fmla="*/ 1371600 w 2387600"/>
              <a:gd name="connsiteY7" fmla="*/ 2921000 h 2921000"/>
              <a:gd name="connsiteX8" fmla="*/ 2209800 w 2387600"/>
              <a:gd name="connsiteY8" fmla="*/ 2463800 h 2921000"/>
              <a:gd name="connsiteX9" fmla="*/ 2133600 w 2387600"/>
              <a:gd name="connsiteY9" fmla="*/ 1701800 h 2921000"/>
              <a:gd name="connsiteX10" fmla="*/ 1752600 w 2387600"/>
              <a:gd name="connsiteY10" fmla="*/ 1473201 h 2921000"/>
              <a:gd name="connsiteX0" fmla="*/ 1752600 w 2387600"/>
              <a:gd name="connsiteY0" fmla="*/ 1473201 h 2933700"/>
              <a:gd name="connsiteX1" fmla="*/ 2133600 w 2387600"/>
              <a:gd name="connsiteY1" fmla="*/ 1244600 h 2933700"/>
              <a:gd name="connsiteX2" fmla="*/ 2286000 w 2387600"/>
              <a:gd name="connsiteY2" fmla="*/ 558800 h 2933700"/>
              <a:gd name="connsiteX3" fmla="*/ 1524000 w 2387600"/>
              <a:gd name="connsiteY3" fmla="*/ 25400 h 2933700"/>
              <a:gd name="connsiteX4" fmla="*/ 381000 w 2387600"/>
              <a:gd name="connsiteY4" fmla="*/ 406400 h 2933700"/>
              <a:gd name="connsiteX5" fmla="*/ 0 w 2387600"/>
              <a:gd name="connsiteY5" fmla="*/ 1473201 h 2933700"/>
              <a:gd name="connsiteX6" fmla="*/ 381000 w 2387600"/>
              <a:gd name="connsiteY6" fmla="*/ 2463800 h 2933700"/>
              <a:gd name="connsiteX7" fmla="*/ 1371600 w 2387600"/>
              <a:gd name="connsiteY7" fmla="*/ 2921000 h 2933700"/>
              <a:gd name="connsiteX8" fmla="*/ 2209800 w 2387600"/>
              <a:gd name="connsiteY8" fmla="*/ 2387600 h 2933700"/>
              <a:gd name="connsiteX9" fmla="*/ 2133600 w 2387600"/>
              <a:gd name="connsiteY9" fmla="*/ 1701800 h 2933700"/>
              <a:gd name="connsiteX10" fmla="*/ 1752600 w 2387600"/>
              <a:gd name="connsiteY10" fmla="*/ 1473201 h 29337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752600 w 2400300"/>
              <a:gd name="connsiteY0" fmla="*/ 1473201 h 2946400"/>
              <a:gd name="connsiteX1" fmla="*/ 2133600 w 2400300"/>
              <a:gd name="connsiteY1" fmla="*/ 1244600 h 2946400"/>
              <a:gd name="connsiteX2" fmla="*/ 2286000 w 2400300"/>
              <a:gd name="connsiteY2" fmla="*/ 558800 h 2946400"/>
              <a:gd name="connsiteX3" fmla="*/ 1524000 w 2400300"/>
              <a:gd name="connsiteY3" fmla="*/ 25400 h 2946400"/>
              <a:gd name="connsiteX4" fmla="*/ 381000 w 2400300"/>
              <a:gd name="connsiteY4" fmla="*/ 406400 h 2946400"/>
              <a:gd name="connsiteX5" fmla="*/ 0 w 2400300"/>
              <a:gd name="connsiteY5" fmla="*/ 1473201 h 2946400"/>
              <a:gd name="connsiteX6" fmla="*/ 381000 w 2400300"/>
              <a:gd name="connsiteY6" fmla="*/ 2463800 h 2946400"/>
              <a:gd name="connsiteX7" fmla="*/ 1371600 w 2400300"/>
              <a:gd name="connsiteY7" fmla="*/ 2921000 h 2946400"/>
              <a:gd name="connsiteX8" fmla="*/ 2286000 w 2400300"/>
              <a:gd name="connsiteY8" fmla="*/ 2311400 h 2946400"/>
              <a:gd name="connsiteX9" fmla="*/ 2057400 w 2400300"/>
              <a:gd name="connsiteY9" fmla="*/ 1701800 h 2946400"/>
              <a:gd name="connsiteX10" fmla="*/ 1752600 w 2400300"/>
              <a:gd name="connsiteY10" fmla="*/ 1473201 h 29464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828800 w 2413000"/>
              <a:gd name="connsiteY0" fmla="*/ 1473200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828800 w 2413000"/>
              <a:gd name="connsiteY10" fmla="*/ 1473200 h 2946400"/>
              <a:gd name="connsiteX0" fmla="*/ 1828800 w 2387600"/>
              <a:gd name="connsiteY0" fmla="*/ 1473200 h 2946400"/>
              <a:gd name="connsiteX1" fmla="*/ 2133600 w 2387600"/>
              <a:gd name="connsiteY1" fmla="*/ 1244600 h 2946400"/>
              <a:gd name="connsiteX2" fmla="*/ 2286000 w 2387600"/>
              <a:gd name="connsiteY2" fmla="*/ 558800 h 2946400"/>
              <a:gd name="connsiteX3" fmla="*/ 1524000 w 2387600"/>
              <a:gd name="connsiteY3" fmla="*/ 25400 h 2946400"/>
              <a:gd name="connsiteX4" fmla="*/ 381000 w 2387600"/>
              <a:gd name="connsiteY4" fmla="*/ 406400 h 2946400"/>
              <a:gd name="connsiteX5" fmla="*/ 0 w 2387600"/>
              <a:gd name="connsiteY5" fmla="*/ 1473201 h 2946400"/>
              <a:gd name="connsiteX6" fmla="*/ 381000 w 2387600"/>
              <a:gd name="connsiteY6" fmla="*/ 2463800 h 2946400"/>
              <a:gd name="connsiteX7" fmla="*/ 1524000 w 2387600"/>
              <a:gd name="connsiteY7" fmla="*/ 2921000 h 2946400"/>
              <a:gd name="connsiteX8" fmla="*/ 2286000 w 2387600"/>
              <a:gd name="connsiteY8" fmla="*/ 2311400 h 2946400"/>
              <a:gd name="connsiteX9" fmla="*/ 2133600 w 2387600"/>
              <a:gd name="connsiteY9" fmla="*/ 1701800 h 2946400"/>
              <a:gd name="connsiteX10" fmla="*/ 1828800 w 2387600"/>
              <a:gd name="connsiteY10" fmla="*/ 1473200 h 2946400"/>
              <a:gd name="connsiteX0" fmla="*/ 1828800 w 2387600"/>
              <a:gd name="connsiteY0" fmla="*/ 1473200 h 2870200"/>
              <a:gd name="connsiteX1" fmla="*/ 2133600 w 2387600"/>
              <a:gd name="connsiteY1" fmla="*/ 1244600 h 2870200"/>
              <a:gd name="connsiteX2" fmla="*/ 2286000 w 2387600"/>
              <a:gd name="connsiteY2" fmla="*/ 558800 h 2870200"/>
              <a:gd name="connsiteX3" fmla="*/ 1524000 w 2387600"/>
              <a:gd name="connsiteY3" fmla="*/ 25400 h 2870200"/>
              <a:gd name="connsiteX4" fmla="*/ 381000 w 2387600"/>
              <a:gd name="connsiteY4" fmla="*/ 406400 h 2870200"/>
              <a:gd name="connsiteX5" fmla="*/ 0 w 2387600"/>
              <a:gd name="connsiteY5" fmla="*/ 1473201 h 2870200"/>
              <a:gd name="connsiteX6" fmla="*/ 381000 w 2387600"/>
              <a:gd name="connsiteY6" fmla="*/ 2463800 h 2870200"/>
              <a:gd name="connsiteX7" fmla="*/ 1676400 w 2387600"/>
              <a:gd name="connsiteY7" fmla="*/ 2844800 h 2870200"/>
              <a:gd name="connsiteX8" fmla="*/ 2286000 w 2387600"/>
              <a:gd name="connsiteY8" fmla="*/ 2311400 h 2870200"/>
              <a:gd name="connsiteX9" fmla="*/ 2133600 w 2387600"/>
              <a:gd name="connsiteY9" fmla="*/ 1701800 h 2870200"/>
              <a:gd name="connsiteX10" fmla="*/ 1828800 w 2387600"/>
              <a:gd name="connsiteY10" fmla="*/ 1473200 h 2870200"/>
              <a:gd name="connsiteX0" fmla="*/ 1841500 w 2400300"/>
              <a:gd name="connsiteY0" fmla="*/ 1473200 h 2882900"/>
              <a:gd name="connsiteX1" fmla="*/ 2146300 w 2400300"/>
              <a:gd name="connsiteY1" fmla="*/ 1244600 h 2882900"/>
              <a:gd name="connsiteX2" fmla="*/ 2298700 w 2400300"/>
              <a:gd name="connsiteY2" fmla="*/ 558800 h 2882900"/>
              <a:gd name="connsiteX3" fmla="*/ 1536700 w 2400300"/>
              <a:gd name="connsiteY3" fmla="*/ 25400 h 2882900"/>
              <a:gd name="connsiteX4" fmla="*/ 393700 w 2400300"/>
              <a:gd name="connsiteY4" fmla="*/ 406400 h 2882900"/>
              <a:gd name="connsiteX5" fmla="*/ 12700 w 2400300"/>
              <a:gd name="connsiteY5" fmla="*/ 1473201 h 2882900"/>
              <a:gd name="connsiteX6" fmla="*/ 469900 w 2400300"/>
              <a:gd name="connsiteY6" fmla="*/ 2540000 h 2882900"/>
              <a:gd name="connsiteX7" fmla="*/ 1689100 w 2400300"/>
              <a:gd name="connsiteY7" fmla="*/ 2844800 h 2882900"/>
              <a:gd name="connsiteX8" fmla="*/ 2298700 w 2400300"/>
              <a:gd name="connsiteY8" fmla="*/ 2311400 h 2882900"/>
              <a:gd name="connsiteX9" fmla="*/ 2146300 w 2400300"/>
              <a:gd name="connsiteY9" fmla="*/ 1701800 h 2882900"/>
              <a:gd name="connsiteX10" fmla="*/ 1841500 w 2400300"/>
              <a:gd name="connsiteY10" fmla="*/ 1473200 h 2882900"/>
              <a:gd name="connsiteX0" fmla="*/ 1841500 w 2400300"/>
              <a:gd name="connsiteY0" fmla="*/ 1473200 h 2927448"/>
              <a:gd name="connsiteX1" fmla="*/ 2146300 w 2400300"/>
              <a:gd name="connsiteY1" fmla="*/ 1244600 h 2927448"/>
              <a:gd name="connsiteX2" fmla="*/ 2298700 w 2400300"/>
              <a:gd name="connsiteY2" fmla="*/ 558800 h 2927448"/>
              <a:gd name="connsiteX3" fmla="*/ 1536700 w 2400300"/>
              <a:gd name="connsiteY3" fmla="*/ 25400 h 2927448"/>
              <a:gd name="connsiteX4" fmla="*/ 393700 w 2400300"/>
              <a:gd name="connsiteY4" fmla="*/ 406400 h 2927448"/>
              <a:gd name="connsiteX5" fmla="*/ 12700 w 2400300"/>
              <a:gd name="connsiteY5" fmla="*/ 1473201 h 2927448"/>
              <a:gd name="connsiteX6" fmla="*/ 469900 w 2400300"/>
              <a:gd name="connsiteY6" fmla="*/ 2540000 h 2927448"/>
              <a:gd name="connsiteX7" fmla="*/ 1122875 w 2400300"/>
              <a:gd name="connsiteY7" fmla="*/ 2807286 h 2927448"/>
              <a:gd name="connsiteX8" fmla="*/ 1689100 w 2400300"/>
              <a:gd name="connsiteY8" fmla="*/ 2844800 h 2927448"/>
              <a:gd name="connsiteX9" fmla="*/ 2298700 w 2400300"/>
              <a:gd name="connsiteY9" fmla="*/ 2311400 h 2927448"/>
              <a:gd name="connsiteX10" fmla="*/ 2146300 w 2400300"/>
              <a:gd name="connsiteY10" fmla="*/ 1701800 h 2927448"/>
              <a:gd name="connsiteX11" fmla="*/ 1841500 w 2400300"/>
              <a:gd name="connsiteY11" fmla="*/ 1473200 h 2927448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6891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8415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28800 w 2387600"/>
              <a:gd name="connsiteY0" fmla="*/ 1473200 h 2984500"/>
              <a:gd name="connsiteX1" fmla="*/ 2133600 w 2387600"/>
              <a:gd name="connsiteY1" fmla="*/ 1244600 h 2984500"/>
              <a:gd name="connsiteX2" fmla="*/ 2286000 w 2387600"/>
              <a:gd name="connsiteY2" fmla="*/ 558800 h 2984500"/>
              <a:gd name="connsiteX3" fmla="*/ 1524000 w 2387600"/>
              <a:gd name="connsiteY3" fmla="*/ 25400 h 2984500"/>
              <a:gd name="connsiteX4" fmla="*/ 381000 w 2387600"/>
              <a:gd name="connsiteY4" fmla="*/ 406400 h 2984500"/>
              <a:gd name="connsiteX5" fmla="*/ 0 w 2387600"/>
              <a:gd name="connsiteY5" fmla="*/ 1473201 h 2984500"/>
              <a:gd name="connsiteX6" fmla="*/ 381000 w 2387600"/>
              <a:gd name="connsiteY6" fmla="*/ 2463800 h 2984500"/>
              <a:gd name="connsiteX7" fmla="*/ 1143000 w 2387600"/>
              <a:gd name="connsiteY7" fmla="*/ 2921000 h 2984500"/>
              <a:gd name="connsiteX8" fmla="*/ 1828800 w 2387600"/>
              <a:gd name="connsiteY8" fmla="*/ 2844800 h 2984500"/>
              <a:gd name="connsiteX9" fmla="*/ 2286000 w 2387600"/>
              <a:gd name="connsiteY9" fmla="*/ 2311400 h 2984500"/>
              <a:gd name="connsiteX10" fmla="*/ 2133600 w 2387600"/>
              <a:gd name="connsiteY10" fmla="*/ 1701800 h 2984500"/>
              <a:gd name="connsiteX11" fmla="*/ 1828800 w 2387600"/>
              <a:gd name="connsiteY11" fmla="*/ 1473200 h 2984500"/>
              <a:gd name="connsiteX0" fmla="*/ 1828800 w 2387600"/>
              <a:gd name="connsiteY0" fmla="*/ 1525563 h 3036863"/>
              <a:gd name="connsiteX1" fmla="*/ 2133600 w 2387600"/>
              <a:gd name="connsiteY1" fmla="*/ 1296963 h 3036863"/>
              <a:gd name="connsiteX2" fmla="*/ 2286000 w 2387600"/>
              <a:gd name="connsiteY2" fmla="*/ 611163 h 3036863"/>
              <a:gd name="connsiteX3" fmla="*/ 1524000 w 2387600"/>
              <a:gd name="connsiteY3" fmla="*/ 77763 h 3036863"/>
              <a:gd name="connsiteX4" fmla="*/ 983566 w 2387600"/>
              <a:gd name="connsiteY4" fmla="*/ 144585 h 3036863"/>
              <a:gd name="connsiteX5" fmla="*/ 381000 w 2387600"/>
              <a:gd name="connsiteY5" fmla="*/ 458763 h 3036863"/>
              <a:gd name="connsiteX6" fmla="*/ 0 w 2387600"/>
              <a:gd name="connsiteY6" fmla="*/ 1525564 h 3036863"/>
              <a:gd name="connsiteX7" fmla="*/ 381000 w 2387600"/>
              <a:gd name="connsiteY7" fmla="*/ 2516163 h 3036863"/>
              <a:gd name="connsiteX8" fmla="*/ 1143000 w 2387600"/>
              <a:gd name="connsiteY8" fmla="*/ 2973363 h 3036863"/>
              <a:gd name="connsiteX9" fmla="*/ 1828800 w 2387600"/>
              <a:gd name="connsiteY9" fmla="*/ 2897163 h 3036863"/>
              <a:gd name="connsiteX10" fmla="*/ 2286000 w 2387600"/>
              <a:gd name="connsiteY10" fmla="*/ 2363763 h 3036863"/>
              <a:gd name="connsiteX11" fmla="*/ 2133600 w 2387600"/>
              <a:gd name="connsiteY11" fmla="*/ 1754163 h 3036863"/>
              <a:gd name="connsiteX12" fmla="*/ 1828800 w 2387600"/>
              <a:gd name="connsiteY12" fmla="*/ 1525563 h 3036863"/>
              <a:gd name="connsiteX0" fmla="*/ 1828800 w 2336800"/>
              <a:gd name="connsiteY0" fmla="*/ 1449363 h 2960663"/>
              <a:gd name="connsiteX1" fmla="*/ 2133600 w 2336800"/>
              <a:gd name="connsiteY1" fmla="*/ 1220763 h 2960663"/>
              <a:gd name="connsiteX2" fmla="*/ 2286000 w 2336800"/>
              <a:gd name="connsiteY2" fmla="*/ 534963 h 2960663"/>
              <a:gd name="connsiteX3" fmla="*/ 1828800 w 2336800"/>
              <a:gd name="connsiteY3" fmla="*/ 77763 h 2960663"/>
              <a:gd name="connsiteX4" fmla="*/ 983566 w 2336800"/>
              <a:gd name="connsiteY4" fmla="*/ 68385 h 2960663"/>
              <a:gd name="connsiteX5" fmla="*/ 381000 w 2336800"/>
              <a:gd name="connsiteY5" fmla="*/ 382563 h 2960663"/>
              <a:gd name="connsiteX6" fmla="*/ 0 w 2336800"/>
              <a:gd name="connsiteY6" fmla="*/ 1449364 h 2960663"/>
              <a:gd name="connsiteX7" fmla="*/ 381000 w 2336800"/>
              <a:gd name="connsiteY7" fmla="*/ 2439963 h 2960663"/>
              <a:gd name="connsiteX8" fmla="*/ 1143000 w 2336800"/>
              <a:gd name="connsiteY8" fmla="*/ 2897163 h 2960663"/>
              <a:gd name="connsiteX9" fmla="*/ 1828800 w 2336800"/>
              <a:gd name="connsiteY9" fmla="*/ 2820963 h 2960663"/>
              <a:gd name="connsiteX10" fmla="*/ 2286000 w 2336800"/>
              <a:gd name="connsiteY10" fmla="*/ 2287563 h 2960663"/>
              <a:gd name="connsiteX11" fmla="*/ 2133600 w 2336800"/>
              <a:gd name="connsiteY11" fmla="*/ 1677963 h 2960663"/>
              <a:gd name="connsiteX12" fmla="*/ 1828800 w 2336800"/>
              <a:gd name="connsiteY12" fmla="*/ 1449363 h 2960663"/>
              <a:gd name="connsiteX0" fmla="*/ 1828800 w 2336800"/>
              <a:gd name="connsiteY0" fmla="*/ 1498600 h 3009900"/>
              <a:gd name="connsiteX1" fmla="*/ 2133600 w 2336800"/>
              <a:gd name="connsiteY1" fmla="*/ 1270000 h 3009900"/>
              <a:gd name="connsiteX2" fmla="*/ 2286000 w 2336800"/>
              <a:gd name="connsiteY2" fmla="*/ 584200 h 3009900"/>
              <a:gd name="connsiteX3" fmla="*/ 1828800 w 2336800"/>
              <a:gd name="connsiteY3" fmla="*/ 127000 h 3009900"/>
              <a:gd name="connsiteX4" fmla="*/ 1066800 w 2336800"/>
              <a:gd name="connsiteY4" fmla="*/ 50800 h 3009900"/>
              <a:gd name="connsiteX5" fmla="*/ 381000 w 2336800"/>
              <a:gd name="connsiteY5" fmla="*/ 431800 h 3009900"/>
              <a:gd name="connsiteX6" fmla="*/ 0 w 2336800"/>
              <a:gd name="connsiteY6" fmla="*/ 1498601 h 3009900"/>
              <a:gd name="connsiteX7" fmla="*/ 381000 w 2336800"/>
              <a:gd name="connsiteY7" fmla="*/ 2489200 h 3009900"/>
              <a:gd name="connsiteX8" fmla="*/ 1143000 w 2336800"/>
              <a:gd name="connsiteY8" fmla="*/ 2946400 h 3009900"/>
              <a:gd name="connsiteX9" fmla="*/ 1828800 w 2336800"/>
              <a:gd name="connsiteY9" fmla="*/ 2870200 h 3009900"/>
              <a:gd name="connsiteX10" fmla="*/ 2286000 w 2336800"/>
              <a:gd name="connsiteY10" fmla="*/ 2336800 h 3009900"/>
              <a:gd name="connsiteX11" fmla="*/ 2133600 w 2336800"/>
              <a:gd name="connsiteY11" fmla="*/ 1727200 h 3009900"/>
              <a:gd name="connsiteX12" fmla="*/ 1828800 w 2336800"/>
              <a:gd name="connsiteY12" fmla="*/ 14986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6800" h="3009900">
                <a:moveTo>
                  <a:pt x="1828800" y="1498600"/>
                </a:moveTo>
                <a:cubicBezTo>
                  <a:pt x="1828800" y="1422400"/>
                  <a:pt x="2057400" y="1422400"/>
                  <a:pt x="2133600" y="1270000"/>
                </a:cubicBezTo>
                <a:cubicBezTo>
                  <a:pt x="2209800" y="1117600"/>
                  <a:pt x="2336800" y="774700"/>
                  <a:pt x="2286000" y="584200"/>
                </a:cubicBezTo>
                <a:cubicBezTo>
                  <a:pt x="2235200" y="393700"/>
                  <a:pt x="2032000" y="215900"/>
                  <a:pt x="1828800" y="127000"/>
                </a:cubicBezTo>
                <a:cubicBezTo>
                  <a:pt x="1625600" y="38100"/>
                  <a:pt x="1308100" y="0"/>
                  <a:pt x="1066800" y="50800"/>
                </a:cubicBezTo>
                <a:cubicBezTo>
                  <a:pt x="825500" y="101600"/>
                  <a:pt x="558800" y="190500"/>
                  <a:pt x="381000" y="431800"/>
                </a:cubicBezTo>
                <a:cubicBezTo>
                  <a:pt x="203200" y="673100"/>
                  <a:pt x="0" y="1155701"/>
                  <a:pt x="0" y="1498601"/>
                </a:cubicBezTo>
                <a:cubicBezTo>
                  <a:pt x="0" y="1841501"/>
                  <a:pt x="190500" y="2247900"/>
                  <a:pt x="381000" y="2489200"/>
                </a:cubicBezTo>
                <a:cubicBezTo>
                  <a:pt x="571500" y="2730500"/>
                  <a:pt x="901700" y="2882900"/>
                  <a:pt x="1143000" y="2946400"/>
                </a:cubicBezTo>
                <a:cubicBezTo>
                  <a:pt x="1384300" y="3009900"/>
                  <a:pt x="1638300" y="2971800"/>
                  <a:pt x="1828800" y="2870200"/>
                </a:cubicBezTo>
                <a:cubicBezTo>
                  <a:pt x="2019300" y="2768600"/>
                  <a:pt x="2235200" y="2527300"/>
                  <a:pt x="2286000" y="2336800"/>
                </a:cubicBezTo>
                <a:cubicBezTo>
                  <a:pt x="2336800" y="2146300"/>
                  <a:pt x="2209800" y="1866900"/>
                  <a:pt x="2133600" y="1727200"/>
                </a:cubicBezTo>
                <a:cubicBezTo>
                  <a:pt x="2057400" y="1587500"/>
                  <a:pt x="1828800" y="1574800"/>
                  <a:pt x="1828800" y="14986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Freeform 44"/>
          <p:cNvSpPr>
            <a:spLocks noChangeAspect="1"/>
          </p:cNvSpPr>
          <p:nvPr/>
        </p:nvSpPr>
        <p:spPr bwMode="auto">
          <a:xfrm rot="10800000">
            <a:off x="5475286" y="2518524"/>
            <a:ext cx="709765" cy="914400"/>
          </a:xfrm>
          <a:custGeom>
            <a:avLst/>
            <a:gdLst>
              <a:gd name="connsiteX0" fmla="*/ 1174652 w 1566203"/>
              <a:gd name="connsiteY0" fmla="*/ 894471 h 1894450"/>
              <a:gd name="connsiteX1" fmla="*/ 1547446 w 1566203"/>
              <a:gd name="connsiteY1" fmla="*/ 317695 h 1894450"/>
              <a:gd name="connsiteX2" fmla="*/ 1125415 w 1566203"/>
              <a:gd name="connsiteY2" fmla="*/ 1172 h 1894450"/>
              <a:gd name="connsiteX3" fmla="*/ 295421 w 1566203"/>
              <a:gd name="connsiteY3" fmla="*/ 324729 h 1894450"/>
              <a:gd name="connsiteX4" fmla="*/ 21101 w 1566203"/>
              <a:gd name="connsiteY4" fmla="*/ 873369 h 1894450"/>
              <a:gd name="connsiteX5" fmla="*/ 422030 w 1566203"/>
              <a:gd name="connsiteY5" fmla="*/ 1766668 h 1894450"/>
              <a:gd name="connsiteX6" fmla="*/ 1441938 w 1566203"/>
              <a:gd name="connsiteY6" fmla="*/ 1640058 h 1894450"/>
              <a:gd name="connsiteX7" fmla="*/ 1174652 w 1566203"/>
              <a:gd name="connsiteY7" fmla="*/ 894471 h 1894450"/>
              <a:gd name="connsiteX0" fmla="*/ 1091418 w 1553503"/>
              <a:gd name="connsiteY0" fmla="*/ 937846 h 1894450"/>
              <a:gd name="connsiteX1" fmla="*/ 1547446 w 1553503"/>
              <a:gd name="connsiteY1" fmla="*/ 317695 h 1894450"/>
              <a:gd name="connsiteX2" fmla="*/ 1125415 w 1553503"/>
              <a:gd name="connsiteY2" fmla="*/ 1172 h 1894450"/>
              <a:gd name="connsiteX3" fmla="*/ 295421 w 1553503"/>
              <a:gd name="connsiteY3" fmla="*/ 324729 h 1894450"/>
              <a:gd name="connsiteX4" fmla="*/ 21101 w 1553503"/>
              <a:gd name="connsiteY4" fmla="*/ 873369 h 1894450"/>
              <a:gd name="connsiteX5" fmla="*/ 422030 w 1553503"/>
              <a:gd name="connsiteY5" fmla="*/ 1766668 h 1894450"/>
              <a:gd name="connsiteX6" fmla="*/ 1441938 w 1553503"/>
              <a:gd name="connsiteY6" fmla="*/ 1640058 h 1894450"/>
              <a:gd name="connsiteX7" fmla="*/ 1091418 w 1553503"/>
              <a:gd name="connsiteY7" fmla="*/ 937846 h 1894450"/>
              <a:gd name="connsiteX0" fmla="*/ 1091418 w 1583983"/>
              <a:gd name="connsiteY0" fmla="*/ 937846 h 1866314"/>
              <a:gd name="connsiteX1" fmla="*/ 1547446 w 1583983"/>
              <a:gd name="connsiteY1" fmla="*/ 317695 h 1866314"/>
              <a:gd name="connsiteX2" fmla="*/ 1125415 w 1583983"/>
              <a:gd name="connsiteY2" fmla="*/ 1172 h 1866314"/>
              <a:gd name="connsiteX3" fmla="*/ 295421 w 1583983"/>
              <a:gd name="connsiteY3" fmla="*/ 324729 h 1866314"/>
              <a:gd name="connsiteX4" fmla="*/ 21101 w 1583983"/>
              <a:gd name="connsiteY4" fmla="*/ 873369 h 1866314"/>
              <a:gd name="connsiteX5" fmla="*/ 422030 w 1583983"/>
              <a:gd name="connsiteY5" fmla="*/ 1766668 h 1866314"/>
              <a:gd name="connsiteX6" fmla="*/ 1472418 w 1583983"/>
              <a:gd name="connsiteY6" fmla="*/ 1471246 h 1866314"/>
              <a:gd name="connsiteX7" fmla="*/ 1091418 w 1583983"/>
              <a:gd name="connsiteY7" fmla="*/ 937846 h 1866314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937260 h 1865728"/>
              <a:gd name="connsiteX1" fmla="*/ 1396218 w 1583983"/>
              <a:gd name="connsiteY1" fmla="*/ 327660 h 1865728"/>
              <a:gd name="connsiteX2" fmla="*/ 1125415 w 1583983"/>
              <a:gd name="connsiteY2" fmla="*/ 586 h 1865728"/>
              <a:gd name="connsiteX3" fmla="*/ 295421 w 1583983"/>
              <a:gd name="connsiteY3" fmla="*/ 324143 h 1865728"/>
              <a:gd name="connsiteX4" fmla="*/ 21101 w 1583983"/>
              <a:gd name="connsiteY4" fmla="*/ 872783 h 1865728"/>
              <a:gd name="connsiteX5" fmla="*/ 422030 w 1583983"/>
              <a:gd name="connsiteY5" fmla="*/ 1766082 h 1865728"/>
              <a:gd name="connsiteX6" fmla="*/ 1472418 w 1583983"/>
              <a:gd name="connsiteY6" fmla="*/ 1470660 h 1865728"/>
              <a:gd name="connsiteX7" fmla="*/ 1091418 w 1583983"/>
              <a:gd name="connsiteY7" fmla="*/ 937260 h 1865728"/>
              <a:gd name="connsiteX0" fmla="*/ 1091418 w 1583983"/>
              <a:gd name="connsiteY0" fmla="*/ 838786 h 1767254"/>
              <a:gd name="connsiteX1" fmla="*/ 1396218 w 1583983"/>
              <a:gd name="connsiteY1" fmla="*/ 229186 h 1767254"/>
              <a:gd name="connsiteX2" fmla="*/ 862818 w 1583983"/>
              <a:gd name="connsiteY2" fmla="*/ 586 h 1767254"/>
              <a:gd name="connsiteX3" fmla="*/ 295421 w 1583983"/>
              <a:gd name="connsiteY3" fmla="*/ 225669 h 1767254"/>
              <a:gd name="connsiteX4" fmla="*/ 21101 w 1583983"/>
              <a:gd name="connsiteY4" fmla="*/ 774309 h 1767254"/>
              <a:gd name="connsiteX5" fmla="*/ 422030 w 1583983"/>
              <a:gd name="connsiteY5" fmla="*/ 1667608 h 1767254"/>
              <a:gd name="connsiteX6" fmla="*/ 1472418 w 1583983"/>
              <a:gd name="connsiteY6" fmla="*/ 1372186 h 1767254"/>
              <a:gd name="connsiteX7" fmla="*/ 1091418 w 1583983"/>
              <a:gd name="connsiteY7" fmla="*/ 838786 h 1767254"/>
              <a:gd name="connsiteX0" fmla="*/ 1493519 w 1986084"/>
              <a:gd name="connsiteY0" fmla="*/ 838786 h 1743906"/>
              <a:gd name="connsiteX1" fmla="*/ 1798319 w 1986084"/>
              <a:gd name="connsiteY1" fmla="*/ 229186 h 1743906"/>
              <a:gd name="connsiteX2" fmla="*/ 1264919 w 1986084"/>
              <a:gd name="connsiteY2" fmla="*/ 586 h 1743906"/>
              <a:gd name="connsiteX3" fmla="*/ 697522 w 1986084"/>
              <a:gd name="connsiteY3" fmla="*/ 225669 h 1743906"/>
              <a:gd name="connsiteX4" fmla="*/ 21101 w 1986084"/>
              <a:gd name="connsiteY4" fmla="*/ 914399 h 1743906"/>
              <a:gd name="connsiteX5" fmla="*/ 824131 w 1986084"/>
              <a:gd name="connsiteY5" fmla="*/ 1667608 h 1743906"/>
              <a:gd name="connsiteX6" fmla="*/ 1874519 w 1986084"/>
              <a:gd name="connsiteY6" fmla="*/ 1372186 h 1743906"/>
              <a:gd name="connsiteX7" fmla="*/ 1493519 w 1986084"/>
              <a:gd name="connsiteY7" fmla="*/ 838786 h 1743906"/>
              <a:gd name="connsiteX0" fmla="*/ 1773701 w 2032781"/>
              <a:gd name="connsiteY0" fmla="*/ 914399 h 1743906"/>
              <a:gd name="connsiteX1" fmla="*/ 1798319 w 2032781"/>
              <a:gd name="connsiteY1" fmla="*/ 229186 h 1743906"/>
              <a:gd name="connsiteX2" fmla="*/ 1264919 w 2032781"/>
              <a:gd name="connsiteY2" fmla="*/ 586 h 1743906"/>
              <a:gd name="connsiteX3" fmla="*/ 697522 w 2032781"/>
              <a:gd name="connsiteY3" fmla="*/ 225669 h 1743906"/>
              <a:gd name="connsiteX4" fmla="*/ 21101 w 2032781"/>
              <a:gd name="connsiteY4" fmla="*/ 914399 h 1743906"/>
              <a:gd name="connsiteX5" fmla="*/ 824131 w 2032781"/>
              <a:gd name="connsiteY5" fmla="*/ 1667608 h 1743906"/>
              <a:gd name="connsiteX6" fmla="*/ 1874519 w 2032781"/>
              <a:gd name="connsiteY6" fmla="*/ 1372186 h 1743906"/>
              <a:gd name="connsiteX7" fmla="*/ 1773701 w 2032781"/>
              <a:gd name="connsiteY7" fmla="*/ 914399 h 1743906"/>
              <a:gd name="connsiteX0" fmla="*/ 1763737 w 2055055"/>
              <a:gd name="connsiteY0" fmla="*/ 914399 h 2133697"/>
              <a:gd name="connsiteX1" fmla="*/ 1788355 w 2055055"/>
              <a:gd name="connsiteY1" fmla="*/ 229186 h 2133697"/>
              <a:gd name="connsiteX2" fmla="*/ 1254955 w 2055055"/>
              <a:gd name="connsiteY2" fmla="*/ 586 h 2133697"/>
              <a:gd name="connsiteX3" fmla="*/ 687558 w 2055055"/>
              <a:gd name="connsiteY3" fmla="*/ 225669 h 2133697"/>
              <a:gd name="connsiteX4" fmla="*/ 11137 w 2055055"/>
              <a:gd name="connsiteY4" fmla="*/ 914399 h 2133697"/>
              <a:gd name="connsiteX5" fmla="*/ 620736 w 2055055"/>
              <a:gd name="connsiteY5" fmla="*/ 2057399 h 2133697"/>
              <a:gd name="connsiteX6" fmla="*/ 1864555 w 2055055"/>
              <a:gd name="connsiteY6" fmla="*/ 1372186 h 2133697"/>
              <a:gd name="connsiteX7" fmla="*/ 1763737 w 2055055"/>
              <a:gd name="connsiteY7" fmla="*/ 914399 h 2133697"/>
              <a:gd name="connsiteX0" fmla="*/ 1765300 w 2056618"/>
              <a:gd name="connsiteY0" fmla="*/ 1295303 h 2514601"/>
              <a:gd name="connsiteX1" fmla="*/ 1789918 w 2056618"/>
              <a:gd name="connsiteY1" fmla="*/ 610090 h 2514601"/>
              <a:gd name="connsiteX2" fmla="*/ 1256518 w 2056618"/>
              <a:gd name="connsiteY2" fmla="*/ 381490 h 2514601"/>
              <a:gd name="connsiteX3" fmla="*/ 546099 w 2056618"/>
              <a:gd name="connsiteY3" fmla="*/ 152302 h 2514601"/>
              <a:gd name="connsiteX4" fmla="*/ 12700 w 2056618"/>
              <a:gd name="connsiteY4" fmla="*/ 1295303 h 2514601"/>
              <a:gd name="connsiteX5" fmla="*/ 622299 w 2056618"/>
              <a:gd name="connsiteY5" fmla="*/ 2438303 h 2514601"/>
              <a:gd name="connsiteX6" fmla="*/ 1866118 w 2056618"/>
              <a:gd name="connsiteY6" fmla="*/ 1753090 h 2514601"/>
              <a:gd name="connsiteX7" fmla="*/ 1765300 w 2056618"/>
              <a:gd name="connsiteY7" fmla="*/ 1295303 h 2514601"/>
              <a:gd name="connsiteX0" fmla="*/ 1765300 w 2056618"/>
              <a:gd name="connsiteY0" fmla="*/ 1524099 h 2743397"/>
              <a:gd name="connsiteX1" fmla="*/ 1789918 w 2056618"/>
              <a:gd name="connsiteY1" fmla="*/ 838886 h 2743397"/>
              <a:gd name="connsiteX2" fmla="*/ 1460500 w 2056618"/>
              <a:gd name="connsiteY2" fmla="*/ 76298 h 2743397"/>
              <a:gd name="connsiteX3" fmla="*/ 546099 w 2056618"/>
              <a:gd name="connsiteY3" fmla="*/ 381098 h 2743397"/>
              <a:gd name="connsiteX4" fmla="*/ 12700 w 2056618"/>
              <a:gd name="connsiteY4" fmla="*/ 1524099 h 2743397"/>
              <a:gd name="connsiteX5" fmla="*/ 622299 w 2056618"/>
              <a:gd name="connsiteY5" fmla="*/ 2667099 h 2743397"/>
              <a:gd name="connsiteX6" fmla="*/ 1866118 w 2056618"/>
              <a:gd name="connsiteY6" fmla="*/ 1981886 h 2743397"/>
              <a:gd name="connsiteX7" fmla="*/ 1765300 w 2056618"/>
              <a:gd name="connsiteY7" fmla="*/ 1524099 h 2743397"/>
              <a:gd name="connsiteX0" fmla="*/ 1765300 w 2349500"/>
              <a:gd name="connsiteY0" fmla="*/ 1511301 h 2730599"/>
              <a:gd name="connsiteX1" fmla="*/ 2298700 w 2349500"/>
              <a:gd name="connsiteY1" fmla="*/ 749300 h 2730599"/>
              <a:gd name="connsiteX2" fmla="*/ 1460500 w 2349500"/>
              <a:gd name="connsiteY2" fmla="*/ 63500 h 2730599"/>
              <a:gd name="connsiteX3" fmla="*/ 546099 w 2349500"/>
              <a:gd name="connsiteY3" fmla="*/ 368300 h 2730599"/>
              <a:gd name="connsiteX4" fmla="*/ 12700 w 2349500"/>
              <a:gd name="connsiteY4" fmla="*/ 1511301 h 2730599"/>
              <a:gd name="connsiteX5" fmla="*/ 622299 w 2349500"/>
              <a:gd name="connsiteY5" fmla="*/ 2654301 h 2730599"/>
              <a:gd name="connsiteX6" fmla="*/ 1866118 w 2349500"/>
              <a:gd name="connsiteY6" fmla="*/ 1969088 h 2730599"/>
              <a:gd name="connsiteX7" fmla="*/ 1765300 w 2349500"/>
              <a:gd name="connsiteY7" fmla="*/ 1511301 h 2730599"/>
              <a:gd name="connsiteX0" fmla="*/ 1765300 w 2349500"/>
              <a:gd name="connsiteY0" fmla="*/ 1511301 h 2844801"/>
              <a:gd name="connsiteX1" fmla="*/ 2298700 w 2349500"/>
              <a:gd name="connsiteY1" fmla="*/ 749300 h 2844801"/>
              <a:gd name="connsiteX2" fmla="*/ 1460500 w 2349500"/>
              <a:gd name="connsiteY2" fmla="*/ 63500 h 2844801"/>
              <a:gd name="connsiteX3" fmla="*/ 546099 w 2349500"/>
              <a:gd name="connsiteY3" fmla="*/ 368300 h 2844801"/>
              <a:gd name="connsiteX4" fmla="*/ 12700 w 2349500"/>
              <a:gd name="connsiteY4" fmla="*/ 1511301 h 2844801"/>
              <a:gd name="connsiteX5" fmla="*/ 622299 w 2349500"/>
              <a:gd name="connsiteY5" fmla="*/ 2654301 h 2844801"/>
              <a:gd name="connsiteX6" fmla="*/ 2146300 w 2349500"/>
              <a:gd name="connsiteY6" fmla="*/ 2654300 h 2844801"/>
              <a:gd name="connsiteX7" fmla="*/ 1765300 w 2349500"/>
              <a:gd name="connsiteY7" fmla="*/ 1511301 h 2844801"/>
              <a:gd name="connsiteX0" fmla="*/ 1765300 w 2349500"/>
              <a:gd name="connsiteY0" fmla="*/ 1511301 h 2867270"/>
              <a:gd name="connsiteX1" fmla="*/ 2298700 w 2349500"/>
              <a:gd name="connsiteY1" fmla="*/ 749300 h 2867270"/>
              <a:gd name="connsiteX2" fmla="*/ 1460500 w 2349500"/>
              <a:gd name="connsiteY2" fmla="*/ 63500 h 2867270"/>
              <a:gd name="connsiteX3" fmla="*/ 546099 w 2349500"/>
              <a:gd name="connsiteY3" fmla="*/ 368300 h 2867270"/>
              <a:gd name="connsiteX4" fmla="*/ 12700 w 2349500"/>
              <a:gd name="connsiteY4" fmla="*/ 1511301 h 2867270"/>
              <a:gd name="connsiteX5" fmla="*/ 622299 w 2349500"/>
              <a:gd name="connsiteY5" fmla="*/ 2654301 h 2867270"/>
              <a:gd name="connsiteX6" fmla="*/ 1291688 w 2349500"/>
              <a:gd name="connsiteY6" fmla="*/ 2789115 h 2867270"/>
              <a:gd name="connsiteX7" fmla="*/ 2146300 w 2349500"/>
              <a:gd name="connsiteY7" fmla="*/ 2654300 h 2867270"/>
              <a:gd name="connsiteX8" fmla="*/ 1765300 w 2349500"/>
              <a:gd name="connsiteY8" fmla="*/ 1511301 h 2867270"/>
              <a:gd name="connsiteX0" fmla="*/ 1765300 w 2349500"/>
              <a:gd name="connsiteY0" fmla="*/ 1511301 h 2959100"/>
              <a:gd name="connsiteX1" fmla="*/ 2298700 w 2349500"/>
              <a:gd name="connsiteY1" fmla="*/ 749300 h 2959100"/>
              <a:gd name="connsiteX2" fmla="*/ 1460500 w 2349500"/>
              <a:gd name="connsiteY2" fmla="*/ 63500 h 2959100"/>
              <a:gd name="connsiteX3" fmla="*/ 546099 w 2349500"/>
              <a:gd name="connsiteY3" fmla="*/ 368300 h 2959100"/>
              <a:gd name="connsiteX4" fmla="*/ 12700 w 2349500"/>
              <a:gd name="connsiteY4" fmla="*/ 1511301 h 2959100"/>
              <a:gd name="connsiteX5" fmla="*/ 622299 w 2349500"/>
              <a:gd name="connsiteY5" fmla="*/ 2654301 h 2959100"/>
              <a:gd name="connsiteX6" fmla="*/ 1231900 w 2349500"/>
              <a:gd name="connsiteY6" fmla="*/ 2959100 h 2959100"/>
              <a:gd name="connsiteX7" fmla="*/ 2146300 w 2349500"/>
              <a:gd name="connsiteY7" fmla="*/ 2654300 h 2959100"/>
              <a:gd name="connsiteX8" fmla="*/ 1765300 w 2349500"/>
              <a:gd name="connsiteY8" fmla="*/ 1511301 h 2959100"/>
              <a:gd name="connsiteX0" fmla="*/ 1790700 w 2374900"/>
              <a:gd name="connsiteY0" fmla="*/ 1511301 h 2997200"/>
              <a:gd name="connsiteX1" fmla="*/ 2324100 w 2374900"/>
              <a:gd name="connsiteY1" fmla="*/ 749300 h 2997200"/>
              <a:gd name="connsiteX2" fmla="*/ 1485900 w 2374900"/>
              <a:gd name="connsiteY2" fmla="*/ 63500 h 2997200"/>
              <a:gd name="connsiteX3" fmla="*/ 571499 w 2374900"/>
              <a:gd name="connsiteY3" fmla="*/ 368300 h 2997200"/>
              <a:gd name="connsiteX4" fmla="*/ 38100 w 2374900"/>
              <a:gd name="connsiteY4" fmla="*/ 1511301 h 2997200"/>
              <a:gd name="connsiteX5" fmla="*/ 342900 w 2374900"/>
              <a:gd name="connsiteY5" fmla="*/ 2425700 h 2997200"/>
              <a:gd name="connsiteX6" fmla="*/ 1257300 w 2374900"/>
              <a:gd name="connsiteY6" fmla="*/ 2959100 h 2997200"/>
              <a:gd name="connsiteX7" fmla="*/ 2171700 w 2374900"/>
              <a:gd name="connsiteY7" fmla="*/ 2654300 h 2997200"/>
              <a:gd name="connsiteX8" fmla="*/ 1790700 w 2374900"/>
              <a:gd name="connsiteY8" fmla="*/ 1511301 h 2997200"/>
              <a:gd name="connsiteX0" fmla="*/ 1778000 w 2362200"/>
              <a:gd name="connsiteY0" fmla="*/ 1511301 h 2997200"/>
              <a:gd name="connsiteX1" fmla="*/ 2311400 w 2362200"/>
              <a:gd name="connsiteY1" fmla="*/ 749300 h 2997200"/>
              <a:gd name="connsiteX2" fmla="*/ 1473200 w 2362200"/>
              <a:gd name="connsiteY2" fmla="*/ 63500 h 2997200"/>
              <a:gd name="connsiteX3" fmla="*/ 482600 w 2362200"/>
              <a:gd name="connsiteY3" fmla="*/ 368300 h 2997200"/>
              <a:gd name="connsiteX4" fmla="*/ 25400 w 2362200"/>
              <a:gd name="connsiteY4" fmla="*/ 1511301 h 2997200"/>
              <a:gd name="connsiteX5" fmla="*/ 330200 w 2362200"/>
              <a:gd name="connsiteY5" fmla="*/ 2425700 h 2997200"/>
              <a:gd name="connsiteX6" fmla="*/ 1244600 w 2362200"/>
              <a:gd name="connsiteY6" fmla="*/ 2959100 h 2997200"/>
              <a:gd name="connsiteX7" fmla="*/ 2159000 w 2362200"/>
              <a:gd name="connsiteY7" fmla="*/ 2654300 h 2997200"/>
              <a:gd name="connsiteX8" fmla="*/ 1778000 w 2362200"/>
              <a:gd name="connsiteY8" fmla="*/ 1511301 h 2997200"/>
              <a:gd name="connsiteX0" fmla="*/ 1765300 w 2349500"/>
              <a:gd name="connsiteY0" fmla="*/ 1498601 h 2984500"/>
              <a:gd name="connsiteX1" fmla="*/ 2298700 w 2349500"/>
              <a:gd name="connsiteY1" fmla="*/ 736600 h 2984500"/>
              <a:gd name="connsiteX2" fmla="*/ 1460500 w 2349500"/>
              <a:gd name="connsiteY2" fmla="*/ 50800 h 2984500"/>
              <a:gd name="connsiteX3" fmla="*/ 393700 w 2349500"/>
              <a:gd name="connsiteY3" fmla="*/ 431800 h 2984500"/>
              <a:gd name="connsiteX4" fmla="*/ 12700 w 2349500"/>
              <a:gd name="connsiteY4" fmla="*/ 1498601 h 2984500"/>
              <a:gd name="connsiteX5" fmla="*/ 317500 w 2349500"/>
              <a:gd name="connsiteY5" fmla="*/ 2413000 h 2984500"/>
              <a:gd name="connsiteX6" fmla="*/ 1231900 w 2349500"/>
              <a:gd name="connsiteY6" fmla="*/ 2946400 h 2984500"/>
              <a:gd name="connsiteX7" fmla="*/ 2146300 w 2349500"/>
              <a:gd name="connsiteY7" fmla="*/ 2641600 h 2984500"/>
              <a:gd name="connsiteX8" fmla="*/ 1765300 w 2349500"/>
              <a:gd name="connsiteY8" fmla="*/ 1498601 h 2984500"/>
              <a:gd name="connsiteX0" fmla="*/ 1765300 w 2324100"/>
              <a:gd name="connsiteY0" fmla="*/ 1498601 h 2984500"/>
              <a:gd name="connsiteX1" fmla="*/ 2298700 w 2324100"/>
              <a:gd name="connsiteY1" fmla="*/ 736600 h 2984500"/>
              <a:gd name="connsiteX2" fmla="*/ 1612900 w 2324100"/>
              <a:gd name="connsiteY2" fmla="*/ 50800 h 2984500"/>
              <a:gd name="connsiteX3" fmla="*/ 393700 w 2324100"/>
              <a:gd name="connsiteY3" fmla="*/ 431800 h 2984500"/>
              <a:gd name="connsiteX4" fmla="*/ 12700 w 2324100"/>
              <a:gd name="connsiteY4" fmla="*/ 1498601 h 2984500"/>
              <a:gd name="connsiteX5" fmla="*/ 317500 w 2324100"/>
              <a:gd name="connsiteY5" fmla="*/ 2413000 h 2984500"/>
              <a:gd name="connsiteX6" fmla="*/ 1231900 w 2324100"/>
              <a:gd name="connsiteY6" fmla="*/ 2946400 h 2984500"/>
              <a:gd name="connsiteX7" fmla="*/ 2146300 w 2324100"/>
              <a:gd name="connsiteY7" fmla="*/ 2641600 h 2984500"/>
              <a:gd name="connsiteX8" fmla="*/ 1765300 w 2324100"/>
              <a:gd name="connsiteY8" fmla="*/ 1498601 h 2984500"/>
              <a:gd name="connsiteX0" fmla="*/ 1765300 w 2336800"/>
              <a:gd name="connsiteY0" fmla="*/ 1498601 h 2984500"/>
              <a:gd name="connsiteX1" fmla="*/ 2298700 w 2336800"/>
              <a:gd name="connsiteY1" fmla="*/ 736600 h 2984500"/>
              <a:gd name="connsiteX2" fmla="*/ 1536700 w 2336800"/>
              <a:gd name="connsiteY2" fmla="*/ 50800 h 2984500"/>
              <a:gd name="connsiteX3" fmla="*/ 393700 w 2336800"/>
              <a:gd name="connsiteY3" fmla="*/ 431800 h 2984500"/>
              <a:gd name="connsiteX4" fmla="*/ 12700 w 2336800"/>
              <a:gd name="connsiteY4" fmla="*/ 1498601 h 2984500"/>
              <a:gd name="connsiteX5" fmla="*/ 317500 w 2336800"/>
              <a:gd name="connsiteY5" fmla="*/ 2413000 h 2984500"/>
              <a:gd name="connsiteX6" fmla="*/ 1231900 w 2336800"/>
              <a:gd name="connsiteY6" fmla="*/ 2946400 h 2984500"/>
              <a:gd name="connsiteX7" fmla="*/ 2146300 w 2336800"/>
              <a:gd name="connsiteY7" fmla="*/ 2641600 h 2984500"/>
              <a:gd name="connsiteX8" fmla="*/ 1765300 w 2336800"/>
              <a:gd name="connsiteY8" fmla="*/ 1498601 h 29845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260600"/>
              <a:gd name="connsiteY0" fmla="*/ 1473201 h 2959100"/>
              <a:gd name="connsiteX1" fmla="*/ 2222500 w 2260600"/>
              <a:gd name="connsiteY1" fmla="*/ 558800 h 2959100"/>
              <a:gd name="connsiteX2" fmla="*/ 1536700 w 2260600"/>
              <a:gd name="connsiteY2" fmla="*/ 25400 h 2959100"/>
              <a:gd name="connsiteX3" fmla="*/ 393700 w 2260600"/>
              <a:gd name="connsiteY3" fmla="*/ 406400 h 2959100"/>
              <a:gd name="connsiteX4" fmla="*/ 12700 w 2260600"/>
              <a:gd name="connsiteY4" fmla="*/ 1473201 h 2959100"/>
              <a:gd name="connsiteX5" fmla="*/ 317500 w 2260600"/>
              <a:gd name="connsiteY5" fmla="*/ 2387600 h 2959100"/>
              <a:gd name="connsiteX6" fmla="*/ 1231900 w 2260600"/>
              <a:gd name="connsiteY6" fmla="*/ 2921000 h 2959100"/>
              <a:gd name="connsiteX7" fmla="*/ 2146300 w 2260600"/>
              <a:gd name="connsiteY7" fmla="*/ 2616200 h 2959100"/>
              <a:gd name="connsiteX8" fmla="*/ 1765300 w 2260600"/>
              <a:gd name="connsiteY8" fmla="*/ 1473201 h 29591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1765300 w 2336800"/>
              <a:gd name="connsiteY8" fmla="*/ 1485901 h 2971800"/>
              <a:gd name="connsiteX0" fmla="*/ 1765300 w 2336800"/>
              <a:gd name="connsiteY0" fmla="*/ 1485901 h 2971800"/>
              <a:gd name="connsiteX1" fmla="*/ 2298700 w 2336800"/>
              <a:gd name="connsiteY1" fmla="*/ 647700 h 2971800"/>
              <a:gd name="connsiteX2" fmla="*/ 1536700 w 2336800"/>
              <a:gd name="connsiteY2" fmla="*/ 38100 h 2971800"/>
              <a:gd name="connsiteX3" fmla="*/ 393700 w 2336800"/>
              <a:gd name="connsiteY3" fmla="*/ 419100 h 2971800"/>
              <a:gd name="connsiteX4" fmla="*/ 12700 w 2336800"/>
              <a:gd name="connsiteY4" fmla="*/ 1485901 h 2971800"/>
              <a:gd name="connsiteX5" fmla="*/ 317500 w 2336800"/>
              <a:gd name="connsiteY5" fmla="*/ 2400300 h 2971800"/>
              <a:gd name="connsiteX6" fmla="*/ 1231900 w 2336800"/>
              <a:gd name="connsiteY6" fmla="*/ 2933700 h 2971800"/>
              <a:gd name="connsiteX7" fmla="*/ 2146300 w 2336800"/>
              <a:gd name="connsiteY7" fmla="*/ 2628900 h 2971800"/>
              <a:gd name="connsiteX8" fmla="*/ 2009140 w 2336800"/>
              <a:gd name="connsiteY8" fmla="*/ 2137703 h 2971800"/>
              <a:gd name="connsiteX9" fmla="*/ 1765300 w 2336800"/>
              <a:gd name="connsiteY9" fmla="*/ 1485901 h 2971800"/>
              <a:gd name="connsiteX0" fmla="*/ 1765300 w 2362200"/>
              <a:gd name="connsiteY0" fmla="*/ 1485901 h 2971800"/>
              <a:gd name="connsiteX1" fmla="*/ 2298700 w 2362200"/>
              <a:gd name="connsiteY1" fmla="*/ 647700 h 2971800"/>
              <a:gd name="connsiteX2" fmla="*/ 1536700 w 2362200"/>
              <a:gd name="connsiteY2" fmla="*/ 38100 h 2971800"/>
              <a:gd name="connsiteX3" fmla="*/ 393700 w 2362200"/>
              <a:gd name="connsiteY3" fmla="*/ 419100 h 2971800"/>
              <a:gd name="connsiteX4" fmla="*/ 12700 w 2362200"/>
              <a:gd name="connsiteY4" fmla="*/ 1485901 h 2971800"/>
              <a:gd name="connsiteX5" fmla="*/ 317500 w 2362200"/>
              <a:gd name="connsiteY5" fmla="*/ 2400300 h 2971800"/>
              <a:gd name="connsiteX6" fmla="*/ 1231900 w 2362200"/>
              <a:gd name="connsiteY6" fmla="*/ 2933700 h 2971800"/>
              <a:gd name="connsiteX7" fmla="*/ 2146300 w 2362200"/>
              <a:gd name="connsiteY7" fmla="*/ 2628900 h 2971800"/>
              <a:gd name="connsiteX8" fmla="*/ 2298700 w 2362200"/>
              <a:gd name="connsiteY8" fmla="*/ 1943100 h 2971800"/>
              <a:gd name="connsiteX9" fmla="*/ 1765300 w 2362200"/>
              <a:gd name="connsiteY9" fmla="*/ 1485901 h 2971800"/>
              <a:gd name="connsiteX0" fmla="*/ 1765300 w 2370406"/>
              <a:gd name="connsiteY0" fmla="*/ 1485901 h 2971800"/>
              <a:gd name="connsiteX1" fmla="*/ 1966937 w 2370406"/>
              <a:gd name="connsiteY1" fmla="*/ 1117795 h 2971800"/>
              <a:gd name="connsiteX2" fmla="*/ 2298700 w 2370406"/>
              <a:gd name="connsiteY2" fmla="*/ 647700 h 2971800"/>
              <a:gd name="connsiteX3" fmla="*/ 1536700 w 2370406"/>
              <a:gd name="connsiteY3" fmla="*/ 38100 h 2971800"/>
              <a:gd name="connsiteX4" fmla="*/ 393700 w 2370406"/>
              <a:gd name="connsiteY4" fmla="*/ 419100 h 2971800"/>
              <a:gd name="connsiteX5" fmla="*/ 12700 w 2370406"/>
              <a:gd name="connsiteY5" fmla="*/ 1485901 h 2971800"/>
              <a:gd name="connsiteX6" fmla="*/ 317500 w 2370406"/>
              <a:gd name="connsiteY6" fmla="*/ 2400300 h 2971800"/>
              <a:gd name="connsiteX7" fmla="*/ 1231900 w 2370406"/>
              <a:gd name="connsiteY7" fmla="*/ 2933700 h 2971800"/>
              <a:gd name="connsiteX8" fmla="*/ 2146300 w 2370406"/>
              <a:gd name="connsiteY8" fmla="*/ 2628900 h 2971800"/>
              <a:gd name="connsiteX9" fmla="*/ 2298700 w 2370406"/>
              <a:gd name="connsiteY9" fmla="*/ 1943100 h 2971800"/>
              <a:gd name="connsiteX10" fmla="*/ 1765300 w 2370406"/>
              <a:gd name="connsiteY10" fmla="*/ 1485901 h 2971800"/>
              <a:gd name="connsiteX0" fmla="*/ 1765300 w 2400300"/>
              <a:gd name="connsiteY0" fmla="*/ 1485901 h 2971800"/>
              <a:gd name="connsiteX1" fmla="*/ 2146300 w 2400300"/>
              <a:gd name="connsiteY1" fmla="*/ 1257300 h 2971800"/>
              <a:gd name="connsiteX2" fmla="*/ 2298700 w 2400300"/>
              <a:gd name="connsiteY2" fmla="*/ 647700 h 2971800"/>
              <a:gd name="connsiteX3" fmla="*/ 1536700 w 2400300"/>
              <a:gd name="connsiteY3" fmla="*/ 38100 h 2971800"/>
              <a:gd name="connsiteX4" fmla="*/ 393700 w 2400300"/>
              <a:gd name="connsiteY4" fmla="*/ 419100 h 2971800"/>
              <a:gd name="connsiteX5" fmla="*/ 12700 w 2400300"/>
              <a:gd name="connsiteY5" fmla="*/ 1485901 h 2971800"/>
              <a:gd name="connsiteX6" fmla="*/ 317500 w 2400300"/>
              <a:gd name="connsiteY6" fmla="*/ 2400300 h 2971800"/>
              <a:gd name="connsiteX7" fmla="*/ 1231900 w 2400300"/>
              <a:gd name="connsiteY7" fmla="*/ 2933700 h 2971800"/>
              <a:gd name="connsiteX8" fmla="*/ 2146300 w 2400300"/>
              <a:gd name="connsiteY8" fmla="*/ 2628900 h 2971800"/>
              <a:gd name="connsiteX9" fmla="*/ 2298700 w 2400300"/>
              <a:gd name="connsiteY9" fmla="*/ 1943100 h 2971800"/>
              <a:gd name="connsiteX10" fmla="*/ 1765300 w 2400300"/>
              <a:gd name="connsiteY10" fmla="*/ 1485901 h 29718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13000"/>
              <a:gd name="connsiteY0" fmla="*/ 1473201 h 2959100"/>
              <a:gd name="connsiteX1" fmla="*/ 2146300 w 2413000"/>
              <a:gd name="connsiteY1" fmla="*/ 1244600 h 2959100"/>
              <a:gd name="connsiteX2" fmla="*/ 2298700 w 2413000"/>
              <a:gd name="connsiteY2" fmla="*/ 558800 h 2959100"/>
              <a:gd name="connsiteX3" fmla="*/ 1460500 w 2413000"/>
              <a:gd name="connsiteY3" fmla="*/ 25400 h 2959100"/>
              <a:gd name="connsiteX4" fmla="*/ 393700 w 2413000"/>
              <a:gd name="connsiteY4" fmla="*/ 406400 h 2959100"/>
              <a:gd name="connsiteX5" fmla="*/ 12700 w 2413000"/>
              <a:gd name="connsiteY5" fmla="*/ 1473201 h 2959100"/>
              <a:gd name="connsiteX6" fmla="*/ 317500 w 2413000"/>
              <a:gd name="connsiteY6" fmla="*/ 2387600 h 2959100"/>
              <a:gd name="connsiteX7" fmla="*/ 1231900 w 2413000"/>
              <a:gd name="connsiteY7" fmla="*/ 2921000 h 2959100"/>
              <a:gd name="connsiteX8" fmla="*/ 2146300 w 2413000"/>
              <a:gd name="connsiteY8" fmla="*/ 2616200 h 2959100"/>
              <a:gd name="connsiteX9" fmla="*/ 2298700 w 2413000"/>
              <a:gd name="connsiteY9" fmla="*/ 1930400 h 2959100"/>
              <a:gd name="connsiteX10" fmla="*/ 1765300 w 24130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22500 w 2400300"/>
              <a:gd name="connsiteY9" fmla="*/ 17780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298700 w 2400300"/>
              <a:gd name="connsiteY9" fmla="*/ 19304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59100"/>
              <a:gd name="connsiteX1" fmla="*/ 2146300 w 2400300"/>
              <a:gd name="connsiteY1" fmla="*/ 1244600 h 2959100"/>
              <a:gd name="connsiteX2" fmla="*/ 2298700 w 2400300"/>
              <a:gd name="connsiteY2" fmla="*/ 558800 h 2959100"/>
              <a:gd name="connsiteX3" fmla="*/ 1536700 w 2400300"/>
              <a:gd name="connsiteY3" fmla="*/ 25400 h 2959100"/>
              <a:gd name="connsiteX4" fmla="*/ 393700 w 2400300"/>
              <a:gd name="connsiteY4" fmla="*/ 406400 h 2959100"/>
              <a:gd name="connsiteX5" fmla="*/ 12700 w 2400300"/>
              <a:gd name="connsiteY5" fmla="*/ 1473201 h 2959100"/>
              <a:gd name="connsiteX6" fmla="*/ 317500 w 2400300"/>
              <a:gd name="connsiteY6" fmla="*/ 2387600 h 2959100"/>
              <a:gd name="connsiteX7" fmla="*/ 1231900 w 2400300"/>
              <a:gd name="connsiteY7" fmla="*/ 2921000 h 2959100"/>
              <a:gd name="connsiteX8" fmla="*/ 2146300 w 2400300"/>
              <a:gd name="connsiteY8" fmla="*/ 2616200 h 2959100"/>
              <a:gd name="connsiteX9" fmla="*/ 2146300 w 2400300"/>
              <a:gd name="connsiteY9" fmla="*/ 1701800 h 2959100"/>
              <a:gd name="connsiteX10" fmla="*/ 1765300 w 2400300"/>
              <a:gd name="connsiteY10" fmla="*/ 1473201 h 29591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2319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65300 w 2400300"/>
              <a:gd name="connsiteY0" fmla="*/ 1473201 h 2933700"/>
              <a:gd name="connsiteX1" fmla="*/ 2146300 w 2400300"/>
              <a:gd name="connsiteY1" fmla="*/ 1244600 h 2933700"/>
              <a:gd name="connsiteX2" fmla="*/ 2298700 w 2400300"/>
              <a:gd name="connsiteY2" fmla="*/ 558800 h 2933700"/>
              <a:gd name="connsiteX3" fmla="*/ 1536700 w 2400300"/>
              <a:gd name="connsiteY3" fmla="*/ 25400 h 2933700"/>
              <a:gd name="connsiteX4" fmla="*/ 393700 w 2400300"/>
              <a:gd name="connsiteY4" fmla="*/ 406400 h 2933700"/>
              <a:gd name="connsiteX5" fmla="*/ 12700 w 2400300"/>
              <a:gd name="connsiteY5" fmla="*/ 1473201 h 2933700"/>
              <a:gd name="connsiteX6" fmla="*/ 317500 w 2400300"/>
              <a:gd name="connsiteY6" fmla="*/ 2387600 h 2933700"/>
              <a:gd name="connsiteX7" fmla="*/ 1384300 w 2400300"/>
              <a:gd name="connsiteY7" fmla="*/ 2921000 h 2933700"/>
              <a:gd name="connsiteX8" fmla="*/ 2222500 w 2400300"/>
              <a:gd name="connsiteY8" fmla="*/ 2463800 h 2933700"/>
              <a:gd name="connsiteX9" fmla="*/ 2146300 w 2400300"/>
              <a:gd name="connsiteY9" fmla="*/ 1701800 h 2933700"/>
              <a:gd name="connsiteX10" fmla="*/ 1765300 w 2400300"/>
              <a:gd name="connsiteY10" fmla="*/ 1473201 h 2933700"/>
              <a:gd name="connsiteX0" fmla="*/ 1752600 w 2387600"/>
              <a:gd name="connsiteY0" fmla="*/ 1473201 h 2921000"/>
              <a:gd name="connsiteX1" fmla="*/ 2133600 w 2387600"/>
              <a:gd name="connsiteY1" fmla="*/ 1244600 h 2921000"/>
              <a:gd name="connsiteX2" fmla="*/ 2286000 w 2387600"/>
              <a:gd name="connsiteY2" fmla="*/ 558800 h 2921000"/>
              <a:gd name="connsiteX3" fmla="*/ 1524000 w 2387600"/>
              <a:gd name="connsiteY3" fmla="*/ 25400 h 2921000"/>
              <a:gd name="connsiteX4" fmla="*/ 381000 w 2387600"/>
              <a:gd name="connsiteY4" fmla="*/ 406400 h 2921000"/>
              <a:gd name="connsiteX5" fmla="*/ 0 w 2387600"/>
              <a:gd name="connsiteY5" fmla="*/ 1473201 h 2921000"/>
              <a:gd name="connsiteX6" fmla="*/ 381000 w 2387600"/>
              <a:gd name="connsiteY6" fmla="*/ 2463800 h 2921000"/>
              <a:gd name="connsiteX7" fmla="*/ 1371600 w 2387600"/>
              <a:gd name="connsiteY7" fmla="*/ 2921000 h 2921000"/>
              <a:gd name="connsiteX8" fmla="*/ 2209800 w 2387600"/>
              <a:gd name="connsiteY8" fmla="*/ 2463800 h 2921000"/>
              <a:gd name="connsiteX9" fmla="*/ 2133600 w 2387600"/>
              <a:gd name="connsiteY9" fmla="*/ 1701800 h 2921000"/>
              <a:gd name="connsiteX10" fmla="*/ 1752600 w 2387600"/>
              <a:gd name="connsiteY10" fmla="*/ 1473201 h 2921000"/>
              <a:gd name="connsiteX0" fmla="*/ 1752600 w 2387600"/>
              <a:gd name="connsiteY0" fmla="*/ 1473201 h 2933700"/>
              <a:gd name="connsiteX1" fmla="*/ 2133600 w 2387600"/>
              <a:gd name="connsiteY1" fmla="*/ 1244600 h 2933700"/>
              <a:gd name="connsiteX2" fmla="*/ 2286000 w 2387600"/>
              <a:gd name="connsiteY2" fmla="*/ 558800 h 2933700"/>
              <a:gd name="connsiteX3" fmla="*/ 1524000 w 2387600"/>
              <a:gd name="connsiteY3" fmla="*/ 25400 h 2933700"/>
              <a:gd name="connsiteX4" fmla="*/ 381000 w 2387600"/>
              <a:gd name="connsiteY4" fmla="*/ 406400 h 2933700"/>
              <a:gd name="connsiteX5" fmla="*/ 0 w 2387600"/>
              <a:gd name="connsiteY5" fmla="*/ 1473201 h 2933700"/>
              <a:gd name="connsiteX6" fmla="*/ 381000 w 2387600"/>
              <a:gd name="connsiteY6" fmla="*/ 2463800 h 2933700"/>
              <a:gd name="connsiteX7" fmla="*/ 1371600 w 2387600"/>
              <a:gd name="connsiteY7" fmla="*/ 2921000 h 2933700"/>
              <a:gd name="connsiteX8" fmla="*/ 2209800 w 2387600"/>
              <a:gd name="connsiteY8" fmla="*/ 2387600 h 2933700"/>
              <a:gd name="connsiteX9" fmla="*/ 2133600 w 2387600"/>
              <a:gd name="connsiteY9" fmla="*/ 1701800 h 2933700"/>
              <a:gd name="connsiteX10" fmla="*/ 1752600 w 2387600"/>
              <a:gd name="connsiteY10" fmla="*/ 1473201 h 29337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752600 w 2400300"/>
              <a:gd name="connsiteY0" fmla="*/ 1473201 h 2946400"/>
              <a:gd name="connsiteX1" fmla="*/ 2133600 w 2400300"/>
              <a:gd name="connsiteY1" fmla="*/ 1244600 h 2946400"/>
              <a:gd name="connsiteX2" fmla="*/ 2286000 w 2400300"/>
              <a:gd name="connsiteY2" fmla="*/ 558800 h 2946400"/>
              <a:gd name="connsiteX3" fmla="*/ 1524000 w 2400300"/>
              <a:gd name="connsiteY3" fmla="*/ 25400 h 2946400"/>
              <a:gd name="connsiteX4" fmla="*/ 381000 w 2400300"/>
              <a:gd name="connsiteY4" fmla="*/ 406400 h 2946400"/>
              <a:gd name="connsiteX5" fmla="*/ 0 w 2400300"/>
              <a:gd name="connsiteY5" fmla="*/ 1473201 h 2946400"/>
              <a:gd name="connsiteX6" fmla="*/ 381000 w 2400300"/>
              <a:gd name="connsiteY6" fmla="*/ 2463800 h 2946400"/>
              <a:gd name="connsiteX7" fmla="*/ 1371600 w 2400300"/>
              <a:gd name="connsiteY7" fmla="*/ 2921000 h 2946400"/>
              <a:gd name="connsiteX8" fmla="*/ 2286000 w 2400300"/>
              <a:gd name="connsiteY8" fmla="*/ 2311400 h 2946400"/>
              <a:gd name="connsiteX9" fmla="*/ 2057400 w 2400300"/>
              <a:gd name="connsiteY9" fmla="*/ 1701800 h 2946400"/>
              <a:gd name="connsiteX10" fmla="*/ 1752600 w 2400300"/>
              <a:gd name="connsiteY10" fmla="*/ 1473201 h 2946400"/>
              <a:gd name="connsiteX0" fmla="*/ 1752600 w 2413000"/>
              <a:gd name="connsiteY0" fmla="*/ 1473201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752600 w 2413000"/>
              <a:gd name="connsiteY10" fmla="*/ 1473201 h 2946400"/>
              <a:gd name="connsiteX0" fmla="*/ 1828800 w 2413000"/>
              <a:gd name="connsiteY0" fmla="*/ 1473200 h 2946400"/>
              <a:gd name="connsiteX1" fmla="*/ 2133600 w 2413000"/>
              <a:gd name="connsiteY1" fmla="*/ 1244600 h 2946400"/>
              <a:gd name="connsiteX2" fmla="*/ 2286000 w 2413000"/>
              <a:gd name="connsiteY2" fmla="*/ 558800 h 2946400"/>
              <a:gd name="connsiteX3" fmla="*/ 1524000 w 2413000"/>
              <a:gd name="connsiteY3" fmla="*/ 25400 h 2946400"/>
              <a:gd name="connsiteX4" fmla="*/ 381000 w 2413000"/>
              <a:gd name="connsiteY4" fmla="*/ 406400 h 2946400"/>
              <a:gd name="connsiteX5" fmla="*/ 0 w 2413000"/>
              <a:gd name="connsiteY5" fmla="*/ 1473201 h 2946400"/>
              <a:gd name="connsiteX6" fmla="*/ 381000 w 2413000"/>
              <a:gd name="connsiteY6" fmla="*/ 2463800 h 2946400"/>
              <a:gd name="connsiteX7" fmla="*/ 1371600 w 2413000"/>
              <a:gd name="connsiteY7" fmla="*/ 2921000 h 2946400"/>
              <a:gd name="connsiteX8" fmla="*/ 2286000 w 2413000"/>
              <a:gd name="connsiteY8" fmla="*/ 2311400 h 2946400"/>
              <a:gd name="connsiteX9" fmla="*/ 2133600 w 2413000"/>
              <a:gd name="connsiteY9" fmla="*/ 1701800 h 2946400"/>
              <a:gd name="connsiteX10" fmla="*/ 1828800 w 2413000"/>
              <a:gd name="connsiteY10" fmla="*/ 1473200 h 2946400"/>
              <a:gd name="connsiteX0" fmla="*/ 1828800 w 2387600"/>
              <a:gd name="connsiteY0" fmla="*/ 1473200 h 2946400"/>
              <a:gd name="connsiteX1" fmla="*/ 2133600 w 2387600"/>
              <a:gd name="connsiteY1" fmla="*/ 1244600 h 2946400"/>
              <a:gd name="connsiteX2" fmla="*/ 2286000 w 2387600"/>
              <a:gd name="connsiteY2" fmla="*/ 558800 h 2946400"/>
              <a:gd name="connsiteX3" fmla="*/ 1524000 w 2387600"/>
              <a:gd name="connsiteY3" fmla="*/ 25400 h 2946400"/>
              <a:gd name="connsiteX4" fmla="*/ 381000 w 2387600"/>
              <a:gd name="connsiteY4" fmla="*/ 406400 h 2946400"/>
              <a:gd name="connsiteX5" fmla="*/ 0 w 2387600"/>
              <a:gd name="connsiteY5" fmla="*/ 1473201 h 2946400"/>
              <a:gd name="connsiteX6" fmla="*/ 381000 w 2387600"/>
              <a:gd name="connsiteY6" fmla="*/ 2463800 h 2946400"/>
              <a:gd name="connsiteX7" fmla="*/ 1524000 w 2387600"/>
              <a:gd name="connsiteY7" fmla="*/ 2921000 h 2946400"/>
              <a:gd name="connsiteX8" fmla="*/ 2286000 w 2387600"/>
              <a:gd name="connsiteY8" fmla="*/ 2311400 h 2946400"/>
              <a:gd name="connsiteX9" fmla="*/ 2133600 w 2387600"/>
              <a:gd name="connsiteY9" fmla="*/ 1701800 h 2946400"/>
              <a:gd name="connsiteX10" fmla="*/ 1828800 w 2387600"/>
              <a:gd name="connsiteY10" fmla="*/ 1473200 h 2946400"/>
              <a:gd name="connsiteX0" fmla="*/ 1828800 w 2387600"/>
              <a:gd name="connsiteY0" fmla="*/ 1473200 h 2870200"/>
              <a:gd name="connsiteX1" fmla="*/ 2133600 w 2387600"/>
              <a:gd name="connsiteY1" fmla="*/ 1244600 h 2870200"/>
              <a:gd name="connsiteX2" fmla="*/ 2286000 w 2387600"/>
              <a:gd name="connsiteY2" fmla="*/ 558800 h 2870200"/>
              <a:gd name="connsiteX3" fmla="*/ 1524000 w 2387600"/>
              <a:gd name="connsiteY3" fmla="*/ 25400 h 2870200"/>
              <a:gd name="connsiteX4" fmla="*/ 381000 w 2387600"/>
              <a:gd name="connsiteY4" fmla="*/ 406400 h 2870200"/>
              <a:gd name="connsiteX5" fmla="*/ 0 w 2387600"/>
              <a:gd name="connsiteY5" fmla="*/ 1473201 h 2870200"/>
              <a:gd name="connsiteX6" fmla="*/ 381000 w 2387600"/>
              <a:gd name="connsiteY6" fmla="*/ 2463800 h 2870200"/>
              <a:gd name="connsiteX7" fmla="*/ 1676400 w 2387600"/>
              <a:gd name="connsiteY7" fmla="*/ 2844800 h 2870200"/>
              <a:gd name="connsiteX8" fmla="*/ 2286000 w 2387600"/>
              <a:gd name="connsiteY8" fmla="*/ 2311400 h 2870200"/>
              <a:gd name="connsiteX9" fmla="*/ 2133600 w 2387600"/>
              <a:gd name="connsiteY9" fmla="*/ 1701800 h 2870200"/>
              <a:gd name="connsiteX10" fmla="*/ 1828800 w 2387600"/>
              <a:gd name="connsiteY10" fmla="*/ 1473200 h 2870200"/>
              <a:gd name="connsiteX0" fmla="*/ 1841500 w 2400300"/>
              <a:gd name="connsiteY0" fmla="*/ 1473200 h 2882900"/>
              <a:gd name="connsiteX1" fmla="*/ 2146300 w 2400300"/>
              <a:gd name="connsiteY1" fmla="*/ 1244600 h 2882900"/>
              <a:gd name="connsiteX2" fmla="*/ 2298700 w 2400300"/>
              <a:gd name="connsiteY2" fmla="*/ 558800 h 2882900"/>
              <a:gd name="connsiteX3" fmla="*/ 1536700 w 2400300"/>
              <a:gd name="connsiteY3" fmla="*/ 25400 h 2882900"/>
              <a:gd name="connsiteX4" fmla="*/ 393700 w 2400300"/>
              <a:gd name="connsiteY4" fmla="*/ 406400 h 2882900"/>
              <a:gd name="connsiteX5" fmla="*/ 12700 w 2400300"/>
              <a:gd name="connsiteY5" fmla="*/ 1473201 h 2882900"/>
              <a:gd name="connsiteX6" fmla="*/ 469900 w 2400300"/>
              <a:gd name="connsiteY6" fmla="*/ 2540000 h 2882900"/>
              <a:gd name="connsiteX7" fmla="*/ 1689100 w 2400300"/>
              <a:gd name="connsiteY7" fmla="*/ 2844800 h 2882900"/>
              <a:gd name="connsiteX8" fmla="*/ 2298700 w 2400300"/>
              <a:gd name="connsiteY8" fmla="*/ 2311400 h 2882900"/>
              <a:gd name="connsiteX9" fmla="*/ 2146300 w 2400300"/>
              <a:gd name="connsiteY9" fmla="*/ 1701800 h 2882900"/>
              <a:gd name="connsiteX10" fmla="*/ 1841500 w 2400300"/>
              <a:gd name="connsiteY10" fmla="*/ 1473200 h 2882900"/>
              <a:gd name="connsiteX0" fmla="*/ 1841500 w 2400300"/>
              <a:gd name="connsiteY0" fmla="*/ 1473200 h 2927448"/>
              <a:gd name="connsiteX1" fmla="*/ 2146300 w 2400300"/>
              <a:gd name="connsiteY1" fmla="*/ 1244600 h 2927448"/>
              <a:gd name="connsiteX2" fmla="*/ 2298700 w 2400300"/>
              <a:gd name="connsiteY2" fmla="*/ 558800 h 2927448"/>
              <a:gd name="connsiteX3" fmla="*/ 1536700 w 2400300"/>
              <a:gd name="connsiteY3" fmla="*/ 25400 h 2927448"/>
              <a:gd name="connsiteX4" fmla="*/ 393700 w 2400300"/>
              <a:gd name="connsiteY4" fmla="*/ 406400 h 2927448"/>
              <a:gd name="connsiteX5" fmla="*/ 12700 w 2400300"/>
              <a:gd name="connsiteY5" fmla="*/ 1473201 h 2927448"/>
              <a:gd name="connsiteX6" fmla="*/ 469900 w 2400300"/>
              <a:gd name="connsiteY6" fmla="*/ 2540000 h 2927448"/>
              <a:gd name="connsiteX7" fmla="*/ 1122875 w 2400300"/>
              <a:gd name="connsiteY7" fmla="*/ 2807286 h 2927448"/>
              <a:gd name="connsiteX8" fmla="*/ 1689100 w 2400300"/>
              <a:gd name="connsiteY8" fmla="*/ 2844800 h 2927448"/>
              <a:gd name="connsiteX9" fmla="*/ 2298700 w 2400300"/>
              <a:gd name="connsiteY9" fmla="*/ 2311400 h 2927448"/>
              <a:gd name="connsiteX10" fmla="*/ 2146300 w 2400300"/>
              <a:gd name="connsiteY10" fmla="*/ 1701800 h 2927448"/>
              <a:gd name="connsiteX11" fmla="*/ 1841500 w 2400300"/>
              <a:gd name="connsiteY11" fmla="*/ 1473200 h 2927448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6891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41500 w 2400300"/>
              <a:gd name="connsiteY0" fmla="*/ 1473200 h 2971800"/>
              <a:gd name="connsiteX1" fmla="*/ 2146300 w 2400300"/>
              <a:gd name="connsiteY1" fmla="*/ 1244600 h 2971800"/>
              <a:gd name="connsiteX2" fmla="*/ 2298700 w 2400300"/>
              <a:gd name="connsiteY2" fmla="*/ 558800 h 2971800"/>
              <a:gd name="connsiteX3" fmla="*/ 1536700 w 2400300"/>
              <a:gd name="connsiteY3" fmla="*/ 25400 h 2971800"/>
              <a:gd name="connsiteX4" fmla="*/ 393700 w 2400300"/>
              <a:gd name="connsiteY4" fmla="*/ 406400 h 2971800"/>
              <a:gd name="connsiteX5" fmla="*/ 12700 w 2400300"/>
              <a:gd name="connsiteY5" fmla="*/ 1473201 h 2971800"/>
              <a:gd name="connsiteX6" fmla="*/ 469900 w 2400300"/>
              <a:gd name="connsiteY6" fmla="*/ 2540000 h 2971800"/>
              <a:gd name="connsiteX7" fmla="*/ 1155700 w 2400300"/>
              <a:gd name="connsiteY7" fmla="*/ 2921000 h 2971800"/>
              <a:gd name="connsiteX8" fmla="*/ 1841500 w 2400300"/>
              <a:gd name="connsiteY8" fmla="*/ 2844800 h 2971800"/>
              <a:gd name="connsiteX9" fmla="*/ 2298700 w 2400300"/>
              <a:gd name="connsiteY9" fmla="*/ 2311400 h 2971800"/>
              <a:gd name="connsiteX10" fmla="*/ 2146300 w 2400300"/>
              <a:gd name="connsiteY10" fmla="*/ 1701800 h 2971800"/>
              <a:gd name="connsiteX11" fmla="*/ 1841500 w 2400300"/>
              <a:gd name="connsiteY11" fmla="*/ 1473200 h 2971800"/>
              <a:gd name="connsiteX0" fmla="*/ 1828800 w 2387600"/>
              <a:gd name="connsiteY0" fmla="*/ 1473200 h 2984500"/>
              <a:gd name="connsiteX1" fmla="*/ 2133600 w 2387600"/>
              <a:gd name="connsiteY1" fmla="*/ 1244600 h 2984500"/>
              <a:gd name="connsiteX2" fmla="*/ 2286000 w 2387600"/>
              <a:gd name="connsiteY2" fmla="*/ 558800 h 2984500"/>
              <a:gd name="connsiteX3" fmla="*/ 1524000 w 2387600"/>
              <a:gd name="connsiteY3" fmla="*/ 25400 h 2984500"/>
              <a:gd name="connsiteX4" fmla="*/ 381000 w 2387600"/>
              <a:gd name="connsiteY4" fmla="*/ 406400 h 2984500"/>
              <a:gd name="connsiteX5" fmla="*/ 0 w 2387600"/>
              <a:gd name="connsiteY5" fmla="*/ 1473201 h 2984500"/>
              <a:gd name="connsiteX6" fmla="*/ 381000 w 2387600"/>
              <a:gd name="connsiteY6" fmla="*/ 2463800 h 2984500"/>
              <a:gd name="connsiteX7" fmla="*/ 1143000 w 2387600"/>
              <a:gd name="connsiteY7" fmla="*/ 2921000 h 2984500"/>
              <a:gd name="connsiteX8" fmla="*/ 1828800 w 2387600"/>
              <a:gd name="connsiteY8" fmla="*/ 2844800 h 2984500"/>
              <a:gd name="connsiteX9" fmla="*/ 2286000 w 2387600"/>
              <a:gd name="connsiteY9" fmla="*/ 2311400 h 2984500"/>
              <a:gd name="connsiteX10" fmla="*/ 2133600 w 2387600"/>
              <a:gd name="connsiteY10" fmla="*/ 1701800 h 2984500"/>
              <a:gd name="connsiteX11" fmla="*/ 1828800 w 2387600"/>
              <a:gd name="connsiteY11" fmla="*/ 1473200 h 2984500"/>
              <a:gd name="connsiteX0" fmla="*/ 1828800 w 2387600"/>
              <a:gd name="connsiteY0" fmla="*/ 1525563 h 3036863"/>
              <a:gd name="connsiteX1" fmla="*/ 2133600 w 2387600"/>
              <a:gd name="connsiteY1" fmla="*/ 1296963 h 3036863"/>
              <a:gd name="connsiteX2" fmla="*/ 2286000 w 2387600"/>
              <a:gd name="connsiteY2" fmla="*/ 611163 h 3036863"/>
              <a:gd name="connsiteX3" fmla="*/ 1524000 w 2387600"/>
              <a:gd name="connsiteY3" fmla="*/ 77763 h 3036863"/>
              <a:gd name="connsiteX4" fmla="*/ 983566 w 2387600"/>
              <a:gd name="connsiteY4" fmla="*/ 144585 h 3036863"/>
              <a:gd name="connsiteX5" fmla="*/ 381000 w 2387600"/>
              <a:gd name="connsiteY5" fmla="*/ 458763 h 3036863"/>
              <a:gd name="connsiteX6" fmla="*/ 0 w 2387600"/>
              <a:gd name="connsiteY6" fmla="*/ 1525564 h 3036863"/>
              <a:gd name="connsiteX7" fmla="*/ 381000 w 2387600"/>
              <a:gd name="connsiteY7" fmla="*/ 2516163 h 3036863"/>
              <a:gd name="connsiteX8" fmla="*/ 1143000 w 2387600"/>
              <a:gd name="connsiteY8" fmla="*/ 2973363 h 3036863"/>
              <a:gd name="connsiteX9" fmla="*/ 1828800 w 2387600"/>
              <a:gd name="connsiteY9" fmla="*/ 2897163 h 3036863"/>
              <a:gd name="connsiteX10" fmla="*/ 2286000 w 2387600"/>
              <a:gd name="connsiteY10" fmla="*/ 2363763 h 3036863"/>
              <a:gd name="connsiteX11" fmla="*/ 2133600 w 2387600"/>
              <a:gd name="connsiteY11" fmla="*/ 1754163 h 3036863"/>
              <a:gd name="connsiteX12" fmla="*/ 1828800 w 2387600"/>
              <a:gd name="connsiteY12" fmla="*/ 1525563 h 3036863"/>
              <a:gd name="connsiteX0" fmla="*/ 1828800 w 2336800"/>
              <a:gd name="connsiteY0" fmla="*/ 1449363 h 2960663"/>
              <a:gd name="connsiteX1" fmla="*/ 2133600 w 2336800"/>
              <a:gd name="connsiteY1" fmla="*/ 1220763 h 2960663"/>
              <a:gd name="connsiteX2" fmla="*/ 2286000 w 2336800"/>
              <a:gd name="connsiteY2" fmla="*/ 534963 h 2960663"/>
              <a:gd name="connsiteX3" fmla="*/ 1828800 w 2336800"/>
              <a:gd name="connsiteY3" fmla="*/ 77763 h 2960663"/>
              <a:gd name="connsiteX4" fmla="*/ 983566 w 2336800"/>
              <a:gd name="connsiteY4" fmla="*/ 68385 h 2960663"/>
              <a:gd name="connsiteX5" fmla="*/ 381000 w 2336800"/>
              <a:gd name="connsiteY5" fmla="*/ 382563 h 2960663"/>
              <a:gd name="connsiteX6" fmla="*/ 0 w 2336800"/>
              <a:gd name="connsiteY6" fmla="*/ 1449364 h 2960663"/>
              <a:gd name="connsiteX7" fmla="*/ 381000 w 2336800"/>
              <a:gd name="connsiteY7" fmla="*/ 2439963 h 2960663"/>
              <a:gd name="connsiteX8" fmla="*/ 1143000 w 2336800"/>
              <a:gd name="connsiteY8" fmla="*/ 2897163 h 2960663"/>
              <a:gd name="connsiteX9" fmla="*/ 1828800 w 2336800"/>
              <a:gd name="connsiteY9" fmla="*/ 2820963 h 2960663"/>
              <a:gd name="connsiteX10" fmla="*/ 2286000 w 2336800"/>
              <a:gd name="connsiteY10" fmla="*/ 2287563 h 2960663"/>
              <a:gd name="connsiteX11" fmla="*/ 2133600 w 2336800"/>
              <a:gd name="connsiteY11" fmla="*/ 1677963 h 2960663"/>
              <a:gd name="connsiteX12" fmla="*/ 1828800 w 2336800"/>
              <a:gd name="connsiteY12" fmla="*/ 1449363 h 2960663"/>
              <a:gd name="connsiteX0" fmla="*/ 1828800 w 2336800"/>
              <a:gd name="connsiteY0" fmla="*/ 1498600 h 3009900"/>
              <a:gd name="connsiteX1" fmla="*/ 2133600 w 2336800"/>
              <a:gd name="connsiteY1" fmla="*/ 1270000 h 3009900"/>
              <a:gd name="connsiteX2" fmla="*/ 2286000 w 2336800"/>
              <a:gd name="connsiteY2" fmla="*/ 584200 h 3009900"/>
              <a:gd name="connsiteX3" fmla="*/ 1828800 w 2336800"/>
              <a:gd name="connsiteY3" fmla="*/ 127000 h 3009900"/>
              <a:gd name="connsiteX4" fmla="*/ 1066800 w 2336800"/>
              <a:gd name="connsiteY4" fmla="*/ 50800 h 3009900"/>
              <a:gd name="connsiteX5" fmla="*/ 381000 w 2336800"/>
              <a:gd name="connsiteY5" fmla="*/ 431800 h 3009900"/>
              <a:gd name="connsiteX6" fmla="*/ 0 w 2336800"/>
              <a:gd name="connsiteY6" fmla="*/ 1498601 h 3009900"/>
              <a:gd name="connsiteX7" fmla="*/ 381000 w 2336800"/>
              <a:gd name="connsiteY7" fmla="*/ 2489200 h 3009900"/>
              <a:gd name="connsiteX8" fmla="*/ 1143000 w 2336800"/>
              <a:gd name="connsiteY8" fmla="*/ 2946400 h 3009900"/>
              <a:gd name="connsiteX9" fmla="*/ 1828800 w 2336800"/>
              <a:gd name="connsiteY9" fmla="*/ 2870200 h 3009900"/>
              <a:gd name="connsiteX10" fmla="*/ 2286000 w 2336800"/>
              <a:gd name="connsiteY10" fmla="*/ 2336800 h 3009900"/>
              <a:gd name="connsiteX11" fmla="*/ 2133600 w 2336800"/>
              <a:gd name="connsiteY11" fmla="*/ 1727200 h 3009900"/>
              <a:gd name="connsiteX12" fmla="*/ 1828800 w 2336800"/>
              <a:gd name="connsiteY12" fmla="*/ 14986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6800" h="3009900">
                <a:moveTo>
                  <a:pt x="1828800" y="1498600"/>
                </a:moveTo>
                <a:cubicBezTo>
                  <a:pt x="1828800" y="1422400"/>
                  <a:pt x="2057400" y="1422400"/>
                  <a:pt x="2133600" y="1270000"/>
                </a:cubicBezTo>
                <a:cubicBezTo>
                  <a:pt x="2209800" y="1117600"/>
                  <a:pt x="2336800" y="774700"/>
                  <a:pt x="2286000" y="584200"/>
                </a:cubicBezTo>
                <a:cubicBezTo>
                  <a:pt x="2235200" y="393700"/>
                  <a:pt x="2032000" y="215900"/>
                  <a:pt x="1828800" y="127000"/>
                </a:cubicBezTo>
                <a:cubicBezTo>
                  <a:pt x="1625600" y="38100"/>
                  <a:pt x="1308100" y="0"/>
                  <a:pt x="1066800" y="50800"/>
                </a:cubicBezTo>
                <a:cubicBezTo>
                  <a:pt x="825500" y="101600"/>
                  <a:pt x="558800" y="190500"/>
                  <a:pt x="381000" y="431800"/>
                </a:cubicBezTo>
                <a:cubicBezTo>
                  <a:pt x="203200" y="673100"/>
                  <a:pt x="0" y="1155701"/>
                  <a:pt x="0" y="1498601"/>
                </a:cubicBezTo>
                <a:cubicBezTo>
                  <a:pt x="0" y="1841501"/>
                  <a:pt x="190500" y="2247900"/>
                  <a:pt x="381000" y="2489200"/>
                </a:cubicBezTo>
                <a:cubicBezTo>
                  <a:pt x="571500" y="2730500"/>
                  <a:pt x="901700" y="2882900"/>
                  <a:pt x="1143000" y="2946400"/>
                </a:cubicBezTo>
                <a:cubicBezTo>
                  <a:pt x="1384300" y="3009900"/>
                  <a:pt x="1638300" y="2971800"/>
                  <a:pt x="1828800" y="2870200"/>
                </a:cubicBezTo>
                <a:cubicBezTo>
                  <a:pt x="2019300" y="2768600"/>
                  <a:pt x="2235200" y="2527300"/>
                  <a:pt x="2286000" y="2336800"/>
                </a:cubicBezTo>
                <a:cubicBezTo>
                  <a:pt x="2336800" y="2146300"/>
                  <a:pt x="2209800" y="1866900"/>
                  <a:pt x="2133600" y="1727200"/>
                </a:cubicBezTo>
                <a:cubicBezTo>
                  <a:pt x="2057400" y="1587500"/>
                  <a:pt x="1828800" y="1574800"/>
                  <a:pt x="1828800" y="1498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D2D2FE-0255-48B7-84C8-259707B6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2713038"/>
            <a:ext cx="2040404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charset="0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= mic separation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charset="0"/>
              </a:rPr>
              <a:t>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 = speed of sound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Future Directions</a:t>
            </a:r>
            <a:r>
              <a:rPr lang="en-US" dirty="0"/>
              <a:t>: Variable Directionality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501574" y="3847832"/>
            <a:ext cx="2568575" cy="2468563"/>
            <a:chOff x="3527116" y="3169920"/>
            <a:chExt cx="2568884" cy="2468880"/>
          </a:xfrm>
        </p:grpSpPr>
        <p:sp>
          <p:nvSpPr>
            <p:cNvPr id="16" name="Oval 15"/>
            <p:cNvSpPr/>
            <p:nvPr/>
          </p:nvSpPr>
          <p:spPr>
            <a:xfrm>
              <a:off x="4214587" y="4108253"/>
              <a:ext cx="500122" cy="5620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3"/>
            <p:cNvSpPr>
              <a:spLocks noChangeAspect="1"/>
            </p:cNvSpPr>
            <p:nvPr/>
          </p:nvSpPr>
          <p:spPr>
            <a:xfrm>
              <a:off x="3527116" y="3795475"/>
              <a:ext cx="960554" cy="1236822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10800000">
              <a:off x="4179657" y="3169920"/>
              <a:ext cx="1916343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6553200" y="3840479"/>
            <a:ext cx="2190750" cy="2468563"/>
            <a:chOff x="6553200" y="4038600"/>
            <a:chExt cx="2190540" cy="2468880"/>
          </a:xfrm>
        </p:grpSpPr>
        <p:sp>
          <p:nvSpPr>
            <p:cNvPr id="17" name="Oval 16"/>
            <p:cNvSpPr/>
            <p:nvPr/>
          </p:nvSpPr>
          <p:spPr>
            <a:xfrm>
              <a:off x="6804001" y="4976933"/>
              <a:ext cx="500015" cy="56204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 noChangeAspect="1"/>
            </p:cNvSpPr>
            <p:nvPr/>
          </p:nvSpPr>
          <p:spPr>
            <a:xfrm>
              <a:off x="6553200" y="4953117"/>
              <a:ext cx="482554" cy="6223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6826224" y="4038600"/>
              <a:ext cx="1917516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16362" y="955390"/>
            <a:ext cx="3657600" cy="2468563"/>
            <a:chOff x="152400" y="1371600"/>
            <a:chExt cx="3657598" cy="2468880"/>
          </a:xfrm>
        </p:grpSpPr>
        <p:sp>
          <p:nvSpPr>
            <p:cNvPr id="18" name="Oval 17"/>
            <p:cNvSpPr/>
            <p:nvPr/>
          </p:nvSpPr>
          <p:spPr>
            <a:xfrm>
              <a:off x="1600199" y="2240075"/>
              <a:ext cx="762000" cy="76209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 noChangeAspect="1"/>
            </p:cNvSpPr>
            <p:nvPr/>
          </p:nvSpPr>
          <p:spPr>
            <a:xfrm>
              <a:off x="152400" y="1371600"/>
              <a:ext cx="1916112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 noChangeAspect="1"/>
            </p:cNvSpPr>
            <p:nvPr/>
          </p:nvSpPr>
          <p:spPr>
            <a:xfrm rot="10800000">
              <a:off x="1893887" y="1371600"/>
              <a:ext cx="1916111" cy="2468880"/>
            </a:xfrm>
            <a:custGeom>
              <a:avLst/>
              <a:gdLst>
                <a:gd name="connsiteX0" fmla="*/ 1174652 w 1566203"/>
                <a:gd name="connsiteY0" fmla="*/ 894471 h 1894450"/>
                <a:gd name="connsiteX1" fmla="*/ 1547446 w 1566203"/>
                <a:gd name="connsiteY1" fmla="*/ 317695 h 1894450"/>
                <a:gd name="connsiteX2" fmla="*/ 1125415 w 1566203"/>
                <a:gd name="connsiteY2" fmla="*/ 1172 h 1894450"/>
                <a:gd name="connsiteX3" fmla="*/ 295421 w 1566203"/>
                <a:gd name="connsiteY3" fmla="*/ 324729 h 1894450"/>
                <a:gd name="connsiteX4" fmla="*/ 21101 w 1566203"/>
                <a:gd name="connsiteY4" fmla="*/ 873369 h 1894450"/>
                <a:gd name="connsiteX5" fmla="*/ 422030 w 1566203"/>
                <a:gd name="connsiteY5" fmla="*/ 1766668 h 1894450"/>
                <a:gd name="connsiteX6" fmla="*/ 1441938 w 1566203"/>
                <a:gd name="connsiteY6" fmla="*/ 1640058 h 1894450"/>
                <a:gd name="connsiteX7" fmla="*/ 1174652 w 1566203"/>
                <a:gd name="connsiteY7" fmla="*/ 894471 h 1894450"/>
                <a:gd name="connsiteX0" fmla="*/ 1091418 w 1553503"/>
                <a:gd name="connsiteY0" fmla="*/ 937846 h 1894450"/>
                <a:gd name="connsiteX1" fmla="*/ 1547446 w 1553503"/>
                <a:gd name="connsiteY1" fmla="*/ 317695 h 1894450"/>
                <a:gd name="connsiteX2" fmla="*/ 1125415 w 1553503"/>
                <a:gd name="connsiteY2" fmla="*/ 1172 h 1894450"/>
                <a:gd name="connsiteX3" fmla="*/ 295421 w 1553503"/>
                <a:gd name="connsiteY3" fmla="*/ 324729 h 1894450"/>
                <a:gd name="connsiteX4" fmla="*/ 21101 w 1553503"/>
                <a:gd name="connsiteY4" fmla="*/ 873369 h 1894450"/>
                <a:gd name="connsiteX5" fmla="*/ 422030 w 1553503"/>
                <a:gd name="connsiteY5" fmla="*/ 1766668 h 1894450"/>
                <a:gd name="connsiteX6" fmla="*/ 1441938 w 1553503"/>
                <a:gd name="connsiteY6" fmla="*/ 1640058 h 1894450"/>
                <a:gd name="connsiteX7" fmla="*/ 1091418 w 1553503"/>
                <a:gd name="connsiteY7" fmla="*/ 937846 h 1894450"/>
                <a:gd name="connsiteX0" fmla="*/ 1091418 w 1583983"/>
                <a:gd name="connsiteY0" fmla="*/ 937846 h 1866314"/>
                <a:gd name="connsiteX1" fmla="*/ 1547446 w 1583983"/>
                <a:gd name="connsiteY1" fmla="*/ 317695 h 1866314"/>
                <a:gd name="connsiteX2" fmla="*/ 1125415 w 1583983"/>
                <a:gd name="connsiteY2" fmla="*/ 1172 h 1866314"/>
                <a:gd name="connsiteX3" fmla="*/ 295421 w 1583983"/>
                <a:gd name="connsiteY3" fmla="*/ 324729 h 1866314"/>
                <a:gd name="connsiteX4" fmla="*/ 21101 w 1583983"/>
                <a:gd name="connsiteY4" fmla="*/ 873369 h 1866314"/>
                <a:gd name="connsiteX5" fmla="*/ 422030 w 1583983"/>
                <a:gd name="connsiteY5" fmla="*/ 1766668 h 1866314"/>
                <a:gd name="connsiteX6" fmla="*/ 1472418 w 1583983"/>
                <a:gd name="connsiteY6" fmla="*/ 1471246 h 1866314"/>
                <a:gd name="connsiteX7" fmla="*/ 1091418 w 1583983"/>
                <a:gd name="connsiteY7" fmla="*/ 937846 h 1866314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937260 h 1865728"/>
                <a:gd name="connsiteX1" fmla="*/ 1396218 w 1583983"/>
                <a:gd name="connsiteY1" fmla="*/ 327660 h 1865728"/>
                <a:gd name="connsiteX2" fmla="*/ 1125415 w 1583983"/>
                <a:gd name="connsiteY2" fmla="*/ 586 h 1865728"/>
                <a:gd name="connsiteX3" fmla="*/ 295421 w 1583983"/>
                <a:gd name="connsiteY3" fmla="*/ 324143 h 1865728"/>
                <a:gd name="connsiteX4" fmla="*/ 21101 w 1583983"/>
                <a:gd name="connsiteY4" fmla="*/ 872783 h 1865728"/>
                <a:gd name="connsiteX5" fmla="*/ 422030 w 1583983"/>
                <a:gd name="connsiteY5" fmla="*/ 1766082 h 1865728"/>
                <a:gd name="connsiteX6" fmla="*/ 1472418 w 1583983"/>
                <a:gd name="connsiteY6" fmla="*/ 1470660 h 1865728"/>
                <a:gd name="connsiteX7" fmla="*/ 1091418 w 1583983"/>
                <a:gd name="connsiteY7" fmla="*/ 937260 h 1865728"/>
                <a:gd name="connsiteX0" fmla="*/ 1091418 w 1583983"/>
                <a:gd name="connsiteY0" fmla="*/ 838786 h 1767254"/>
                <a:gd name="connsiteX1" fmla="*/ 1396218 w 1583983"/>
                <a:gd name="connsiteY1" fmla="*/ 229186 h 1767254"/>
                <a:gd name="connsiteX2" fmla="*/ 862818 w 1583983"/>
                <a:gd name="connsiteY2" fmla="*/ 586 h 1767254"/>
                <a:gd name="connsiteX3" fmla="*/ 295421 w 1583983"/>
                <a:gd name="connsiteY3" fmla="*/ 225669 h 1767254"/>
                <a:gd name="connsiteX4" fmla="*/ 21101 w 1583983"/>
                <a:gd name="connsiteY4" fmla="*/ 774309 h 1767254"/>
                <a:gd name="connsiteX5" fmla="*/ 422030 w 1583983"/>
                <a:gd name="connsiteY5" fmla="*/ 1667608 h 1767254"/>
                <a:gd name="connsiteX6" fmla="*/ 1472418 w 1583983"/>
                <a:gd name="connsiteY6" fmla="*/ 1372186 h 1767254"/>
                <a:gd name="connsiteX7" fmla="*/ 1091418 w 1583983"/>
                <a:gd name="connsiteY7" fmla="*/ 838786 h 1767254"/>
                <a:gd name="connsiteX0" fmla="*/ 1493519 w 1986084"/>
                <a:gd name="connsiteY0" fmla="*/ 838786 h 1743906"/>
                <a:gd name="connsiteX1" fmla="*/ 1798319 w 1986084"/>
                <a:gd name="connsiteY1" fmla="*/ 229186 h 1743906"/>
                <a:gd name="connsiteX2" fmla="*/ 1264919 w 1986084"/>
                <a:gd name="connsiteY2" fmla="*/ 586 h 1743906"/>
                <a:gd name="connsiteX3" fmla="*/ 697522 w 1986084"/>
                <a:gd name="connsiteY3" fmla="*/ 225669 h 1743906"/>
                <a:gd name="connsiteX4" fmla="*/ 21101 w 1986084"/>
                <a:gd name="connsiteY4" fmla="*/ 914399 h 1743906"/>
                <a:gd name="connsiteX5" fmla="*/ 824131 w 1986084"/>
                <a:gd name="connsiteY5" fmla="*/ 1667608 h 1743906"/>
                <a:gd name="connsiteX6" fmla="*/ 1874519 w 1986084"/>
                <a:gd name="connsiteY6" fmla="*/ 1372186 h 1743906"/>
                <a:gd name="connsiteX7" fmla="*/ 1493519 w 1986084"/>
                <a:gd name="connsiteY7" fmla="*/ 838786 h 1743906"/>
                <a:gd name="connsiteX0" fmla="*/ 1773701 w 2032781"/>
                <a:gd name="connsiteY0" fmla="*/ 914399 h 1743906"/>
                <a:gd name="connsiteX1" fmla="*/ 1798319 w 2032781"/>
                <a:gd name="connsiteY1" fmla="*/ 229186 h 1743906"/>
                <a:gd name="connsiteX2" fmla="*/ 1264919 w 2032781"/>
                <a:gd name="connsiteY2" fmla="*/ 586 h 1743906"/>
                <a:gd name="connsiteX3" fmla="*/ 697522 w 2032781"/>
                <a:gd name="connsiteY3" fmla="*/ 225669 h 1743906"/>
                <a:gd name="connsiteX4" fmla="*/ 21101 w 2032781"/>
                <a:gd name="connsiteY4" fmla="*/ 914399 h 1743906"/>
                <a:gd name="connsiteX5" fmla="*/ 824131 w 2032781"/>
                <a:gd name="connsiteY5" fmla="*/ 1667608 h 1743906"/>
                <a:gd name="connsiteX6" fmla="*/ 1874519 w 2032781"/>
                <a:gd name="connsiteY6" fmla="*/ 1372186 h 1743906"/>
                <a:gd name="connsiteX7" fmla="*/ 1773701 w 2032781"/>
                <a:gd name="connsiteY7" fmla="*/ 914399 h 1743906"/>
                <a:gd name="connsiteX0" fmla="*/ 1763737 w 2055055"/>
                <a:gd name="connsiteY0" fmla="*/ 914399 h 2133697"/>
                <a:gd name="connsiteX1" fmla="*/ 1788355 w 2055055"/>
                <a:gd name="connsiteY1" fmla="*/ 229186 h 2133697"/>
                <a:gd name="connsiteX2" fmla="*/ 1254955 w 2055055"/>
                <a:gd name="connsiteY2" fmla="*/ 586 h 2133697"/>
                <a:gd name="connsiteX3" fmla="*/ 687558 w 2055055"/>
                <a:gd name="connsiteY3" fmla="*/ 225669 h 2133697"/>
                <a:gd name="connsiteX4" fmla="*/ 11137 w 2055055"/>
                <a:gd name="connsiteY4" fmla="*/ 914399 h 2133697"/>
                <a:gd name="connsiteX5" fmla="*/ 620736 w 2055055"/>
                <a:gd name="connsiteY5" fmla="*/ 2057399 h 2133697"/>
                <a:gd name="connsiteX6" fmla="*/ 1864555 w 2055055"/>
                <a:gd name="connsiteY6" fmla="*/ 1372186 h 2133697"/>
                <a:gd name="connsiteX7" fmla="*/ 1763737 w 2055055"/>
                <a:gd name="connsiteY7" fmla="*/ 914399 h 2133697"/>
                <a:gd name="connsiteX0" fmla="*/ 1765300 w 2056618"/>
                <a:gd name="connsiteY0" fmla="*/ 1295303 h 2514601"/>
                <a:gd name="connsiteX1" fmla="*/ 1789918 w 2056618"/>
                <a:gd name="connsiteY1" fmla="*/ 610090 h 2514601"/>
                <a:gd name="connsiteX2" fmla="*/ 1256518 w 2056618"/>
                <a:gd name="connsiteY2" fmla="*/ 381490 h 2514601"/>
                <a:gd name="connsiteX3" fmla="*/ 546099 w 2056618"/>
                <a:gd name="connsiteY3" fmla="*/ 152302 h 2514601"/>
                <a:gd name="connsiteX4" fmla="*/ 12700 w 2056618"/>
                <a:gd name="connsiteY4" fmla="*/ 1295303 h 2514601"/>
                <a:gd name="connsiteX5" fmla="*/ 622299 w 2056618"/>
                <a:gd name="connsiteY5" fmla="*/ 2438303 h 2514601"/>
                <a:gd name="connsiteX6" fmla="*/ 1866118 w 2056618"/>
                <a:gd name="connsiteY6" fmla="*/ 1753090 h 2514601"/>
                <a:gd name="connsiteX7" fmla="*/ 1765300 w 2056618"/>
                <a:gd name="connsiteY7" fmla="*/ 1295303 h 2514601"/>
                <a:gd name="connsiteX0" fmla="*/ 1765300 w 2056618"/>
                <a:gd name="connsiteY0" fmla="*/ 1524099 h 2743397"/>
                <a:gd name="connsiteX1" fmla="*/ 1789918 w 2056618"/>
                <a:gd name="connsiteY1" fmla="*/ 838886 h 2743397"/>
                <a:gd name="connsiteX2" fmla="*/ 1460500 w 2056618"/>
                <a:gd name="connsiteY2" fmla="*/ 76298 h 2743397"/>
                <a:gd name="connsiteX3" fmla="*/ 546099 w 2056618"/>
                <a:gd name="connsiteY3" fmla="*/ 381098 h 2743397"/>
                <a:gd name="connsiteX4" fmla="*/ 12700 w 2056618"/>
                <a:gd name="connsiteY4" fmla="*/ 1524099 h 2743397"/>
                <a:gd name="connsiteX5" fmla="*/ 622299 w 2056618"/>
                <a:gd name="connsiteY5" fmla="*/ 2667099 h 2743397"/>
                <a:gd name="connsiteX6" fmla="*/ 1866118 w 2056618"/>
                <a:gd name="connsiteY6" fmla="*/ 1981886 h 2743397"/>
                <a:gd name="connsiteX7" fmla="*/ 1765300 w 2056618"/>
                <a:gd name="connsiteY7" fmla="*/ 1524099 h 2743397"/>
                <a:gd name="connsiteX0" fmla="*/ 1765300 w 2349500"/>
                <a:gd name="connsiteY0" fmla="*/ 1511301 h 2730599"/>
                <a:gd name="connsiteX1" fmla="*/ 2298700 w 2349500"/>
                <a:gd name="connsiteY1" fmla="*/ 749300 h 2730599"/>
                <a:gd name="connsiteX2" fmla="*/ 1460500 w 2349500"/>
                <a:gd name="connsiteY2" fmla="*/ 63500 h 2730599"/>
                <a:gd name="connsiteX3" fmla="*/ 546099 w 2349500"/>
                <a:gd name="connsiteY3" fmla="*/ 368300 h 2730599"/>
                <a:gd name="connsiteX4" fmla="*/ 12700 w 2349500"/>
                <a:gd name="connsiteY4" fmla="*/ 1511301 h 2730599"/>
                <a:gd name="connsiteX5" fmla="*/ 622299 w 2349500"/>
                <a:gd name="connsiteY5" fmla="*/ 2654301 h 2730599"/>
                <a:gd name="connsiteX6" fmla="*/ 1866118 w 2349500"/>
                <a:gd name="connsiteY6" fmla="*/ 1969088 h 2730599"/>
                <a:gd name="connsiteX7" fmla="*/ 1765300 w 2349500"/>
                <a:gd name="connsiteY7" fmla="*/ 1511301 h 2730599"/>
                <a:gd name="connsiteX0" fmla="*/ 1765300 w 2349500"/>
                <a:gd name="connsiteY0" fmla="*/ 1511301 h 2844801"/>
                <a:gd name="connsiteX1" fmla="*/ 2298700 w 2349500"/>
                <a:gd name="connsiteY1" fmla="*/ 749300 h 2844801"/>
                <a:gd name="connsiteX2" fmla="*/ 1460500 w 2349500"/>
                <a:gd name="connsiteY2" fmla="*/ 63500 h 2844801"/>
                <a:gd name="connsiteX3" fmla="*/ 546099 w 2349500"/>
                <a:gd name="connsiteY3" fmla="*/ 368300 h 2844801"/>
                <a:gd name="connsiteX4" fmla="*/ 12700 w 2349500"/>
                <a:gd name="connsiteY4" fmla="*/ 1511301 h 2844801"/>
                <a:gd name="connsiteX5" fmla="*/ 622299 w 2349500"/>
                <a:gd name="connsiteY5" fmla="*/ 2654301 h 2844801"/>
                <a:gd name="connsiteX6" fmla="*/ 2146300 w 2349500"/>
                <a:gd name="connsiteY6" fmla="*/ 2654300 h 2844801"/>
                <a:gd name="connsiteX7" fmla="*/ 1765300 w 2349500"/>
                <a:gd name="connsiteY7" fmla="*/ 1511301 h 2844801"/>
                <a:gd name="connsiteX0" fmla="*/ 1765300 w 2349500"/>
                <a:gd name="connsiteY0" fmla="*/ 1511301 h 2867270"/>
                <a:gd name="connsiteX1" fmla="*/ 2298700 w 2349500"/>
                <a:gd name="connsiteY1" fmla="*/ 749300 h 2867270"/>
                <a:gd name="connsiteX2" fmla="*/ 1460500 w 2349500"/>
                <a:gd name="connsiteY2" fmla="*/ 63500 h 2867270"/>
                <a:gd name="connsiteX3" fmla="*/ 546099 w 2349500"/>
                <a:gd name="connsiteY3" fmla="*/ 368300 h 2867270"/>
                <a:gd name="connsiteX4" fmla="*/ 12700 w 2349500"/>
                <a:gd name="connsiteY4" fmla="*/ 1511301 h 2867270"/>
                <a:gd name="connsiteX5" fmla="*/ 622299 w 2349500"/>
                <a:gd name="connsiteY5" fmla="*/ 2654301 h 2867270"/>
                <a:gd name="connsiteX6" fmla="*/ 1291688 w 2349500"/>
                <a:gd name="connsiteY6" fmla="*/ 2789115 h 2867270"/>
                <a:gd name="connsiteX7" fmla="*/ 2146300 w 2349500"/>
                <a:gd name="connsiteY7" fmla="*/ 2654300 h 2867270"/>
                <a:gd name="connsiteX8" fmla="*/ 1765300 w 2349500"/>
                <a:gd name="connsiteY8" fmla="*/ 1511301 h 2867270"/>
                <a:gd name="connsiteX0" fmla="*/ 1765300 w 2349500"/>
                <a:gd name="connsiteY0" fmla="*/ 1511301 h 2959100"/>
                <a:gd name="connsiteX1" fmla="*/ 2298700 w 2349500"/>
                <a:gd name="connsiteY1" fmla="*/ 749300 h 2959100"/>
                <a:gd name="connsiteX2" fmla="*/ 1460500 w 2349500"/>
                <a:gd name="connsiteY2" fmla="*/ 63500 h 2959100"/>
                <a:gd name="connsiteX3" fmla="*/ 546099 w 2349500"/>
                <a:gd name="connsiteY3" fmla="*/ 368300 h 2959100"/>
                <a:gd name="connsiteX4" fmla="*/ 12700 w 2349500"/>
                <a:gd name="connsiteY4" fmla="*/ 1511301 h 2959100"/>
                <a:gd name="connsiteX5" fmla="*/ 622299 w 2349500"/>
                <a:gd name="connsiteY5" fmla="*/ 2654301 h 2959100"/>
                <a:gd name="connsiteX6" fmla="*/ 1231900 w 2349500"/>
                <a:gd name="connsiteY6" fmla="*/ 2959100 h 2959100"/>
                <a:gd name="connsiteX7" fmla="*/ 2146300 w 2349500"/>
                <a:gd name="connsiteY7" fmla="*/ 2654300 h 2959100"/>
                <a:gd name="connsiteX8" fmla="*/ 1765300 w 2349500"/>
                <a:gd name="connsiteY8" fmla="*/ 1511301 h 2959100"/>
                <a:gd name="connsiteX0" fmla="*/ 1790700 w 2374900"/>
                <a:gd name="connsiteY0" fmla="*/ 1511301 h 2997200"/>
                <a:gd name="connsiteX1" fmla="*/ 2324100 w 2374900"/>
                <a:gd name="connsiteY1" fmla="*/ 749300 h 2997200"/>
                <a:gd name="connsiteX2" fmla="*/ 1485900 w 2374900"/>
                <a:gd name="connsiteY2" fmla="*/ 63500 h 2997200"/>
                <a:gd name="connsiteX3" fmla="*/ 571499 w 2374900"/>
                <a:gd name="connsiteY3" fmla="*/ 368300 h 2997200"/>
                <a:gd name="connsiteX4" fmla="*/ 38100 w 2374900"/>
                <a:gd name="connsiteY4" fmla="*/ 1511301 h 2997200"/>
                <a:gd name="connsiteX5" fmla="*/ 342900 w 2374900"/>
                <a:gd name="connsiteY5" fmla="*/ 2425700 h 2997200"/>
                <a:gd name="connsiteX6" fmla="*/ 1257300 w 2374900"/>
                <a:gd name="connsiteY6" fmla="*/ 2959100 h 2997200"/>
                <a:gd name="connsiteX7" fmla="*/ 2171700 w 2374900"/>
                <a:gd name="connsiteY7" fmla="*/ 2654300 h 2997200"/>
                <a:gd name="connsiteX8" fmla="*/ 1790700 w 2374900"/>
                <a:gd name="connsiteY8" fmla="*/ 1511301 h 2997200"/>
                <a:gd name="connsiteX0" fmla="*/ 1778000 w 2362200"/>
                <a:gd name="connsiteY0" fmla="*/ 1511301 h 2997200"/>
                <a:gd name="connsiteX1" fmla="*/ 2311400 w 2362200"/>
                <a:gd name="connsiteY1" fmla="*/ 749300 h 2997200"/>
                <a:gd name="connsiteX2" fmla="*/ 1473200 w 2362200"/>
                <a:gd name="connsiteY2" fmla="*/ 63500 h 2997200"/>
                <a:gd name="connsiteX3" fmla="*/ 482600 w 2362200"/>
                <a:gd name="connsiteY3" fmla="*/ 368300 h 2997200"/>
                <a:gd name="connsiteX4" fmla="*/ 25400 w 2362200"/>
                <a:gd name="connsiteY4" fmla="*/ 1511301 h 2997200"/>
                <a:gd name="connsiteX5" fmla="*/ 330200 w 2362200"/>
                <a:gd name="connsiteY5" fmla="*/ 2425700 h 2997200"/>
                <a:gd name="connsiteX6" fmla="*/ 1244600 w 2362200"/>
                <a:gd name="connsiteY6" fmla="*/ 2959100 h 2997200"/>
                <a:gd name="connsiteX7" fmla="*/ 2159000 w 2362200"/>
                <a:gd name="connsiteY7" fmla="*/ 2654300 h 2997200"/>
                <a:gd name="connsiteX8" fmla="*/ 1778000 w 2362200"/>
                <a:gd name="connsiteY8" fmla="*/ 1511301 h 2997200"/>
                <a:gd name="connsiteX0" fmla="*/ 1765300 w 2349500"/>
                <a:gd name="connsiteY0" fmla="*/ 1498601 h 2984500"/>
                <a:gd name="connsiteX1" fmla="*/ 2298700 w 2349500"/>
                <a:gd name="connsiteY1" fmla="*/ 736600 h 2984500"/>
                <a:gd name="connsiteX2" fmla="*/ 1460500 w 2349500"/>
                <a:gd name="connsiteY2" fmla="*/ 50800 h 2984500"/>
                <a:gd name="connsiteX3" fmla="*/ 393700 w 2349500"/>
                <a:gd name="connsiteY3" fmla="*/ 431800 h 2984500"/>
                <a:gd name="connsiteX4" fmla="*/ 12700 w 2349500"/>
                <a:gd name="connsiteY4" fmla="*/ 1498601 h 2984500"/>
                <a:gd name="connsiteX5" fmla="*/ 317500 w 2349500"/>
                <a:gd name="connsiteY5" fmla="*/ 2413000 h 2984500"/>
                <a:gd name="connsiteX6" fmla="*/ 1231900 w 2349500"/>
                <a:gd name="connsiteY6" fmla="*/ 2946400 h 2984500"/>
                <a:gd name="connsiteX7" fmla="*/ 2146300 w 2349500"/>
                <a:gd name="connsiteY7" fmla="*/ 2641600 h 2984500"/>
                <a:gd name="connsiteX8" fmla="*/ 1765300 w 2349500"/>
                <a:gd name="connsiteY8" fmla="*/ 1498601 h 2984500"/>
                <a:gd name="connsiteX0" fmla="*/ 1765300 w 2324100"/>
                <a:gd name="connsiteY0" fmla="*/ 1498601 h 2984500"/>
                <a:gd name="connsiteX1" fmla="*/ 2298700 w 2324100"/>
                <a:gd name="connsiteY1" fmla="*/ 736600 h 2984500"/>
                <a:gd name="connsiteX2" fmla="*/ 1612900 w 2324100"/>
                <a:gd name="connsiteY2" fmla="*/ 50800 h 2984500"/>
                <a:gd name="connsiteX3" fmla="*/ 393700 w 2324100"/>
                <a:gd name="connsiteY3" fmla="*/ 431800 h 2984500"/>
                <a:gd name="connsiteX4" fmla="*/ 12700 w 2324100"/>
                <a:gd name="connsiteY4" fmla="*/ 1498601 h 2984500"/>
                <a:gd name="connsiteX5" fmla="*/ 317500 w 2324100"/>
                <a:gd name="connsiteY5" fmla="*/ 2413000 h 2984500"/>
                <a:gd name="connsiteX6" fmla="*/ 1231900 w 2324100"/>
                <a:gd name="connsiteY6" fmla="*/ 2946400 h 2984500"/>
                <a:gd name="connsiteX7" fmla="*/ 2146300 w 2324100"/>
                <a:gd name="connsiteY7" fmla="*/ 2641600 h 2984500"/>
                <a:gd name="connsiteX8" fmla="*/ 1765300 w 2324100"/>
                <a:gd name="connsiteY8" fmla="*/ 1498601 h 2984500"/>
                <a:gd name="connsiteX0" fmla="*/ 1765300 w 2336800"/>
                <a:gd name="connsiteY0" fmla="*/ 1498601 h 2984500"/>
                <a:gd name="connsiteX1" fmla="*/ 2298700 w 2336800"/>
                <a:gd name="connsiteY1" fmla="*/ 736600 h 2984500"/>
                <a:gd name="connsiteX2" fmla="*/ 1536700 w 2336800"/>
                <a:gd name="connsiteY2" fmla="*/ 50800 h 2984500"/>
                <a:gd name="connsiteX3" fmla="*/ 393700 w 2336800"/>
                <a:gd name="connsiteY3" fmla="*/ 431800 h 2984500"/>
                <a:gd name="connsiteX4" fmla="*/ 12700 w 2336800"/>
                <a:gd name="connsiteY4" fmla="*/ 1498601 h 2984500"/>
                <a:gd name="connsiteX5" fmla="*/ 317500 w 2336800"/>
                <a:gd name="connsiteY5" fmla="*/ 2413000 h 2984500"/>
                <a:gd name="connsiteX6" fmla="*/ 1231900 w 2336800"/>
                <a:gd name="connsiteY6" fmla="*/ 2946400 h 2984500"/>
                <a:gd name="connsiteX7" fmla="*/ 2146300 w 2336800"/>
                <a:gd name="connsiteY7" fmla="*/ 2641600 h 2984500"/>
                <a:gd name="connsiteX8" fmla="*/ 1765300 w 2336800"/>
                <a:gd name="connsiteY8" fmla="*/ 1498601 h 29845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260600"/>
                <a:gd name="connsiteY0" fmla="*/ 1473201 h 2959100"/>
                <a:gd name="connsiteX1" fmla="*/ 2222500 w 2260600"/>
                <a:gd name="connsiteY1" fmla="*/ 558800 h 2959100"/>
                <a:gd name="connsiteX2" fmla="*/ 1536700 w 2260600"/>
                <a:gd name="connsiteY2" fmla="*/ 25400 h 2959100"/>
                <a:gd name="connsiteX3" fmla="*/ 393700 w 2260600"/>
                <a:gd name="connsiteY3" fmla="*/ 406400 h 2959100"/>
                <a:gd name="connsiteX4" fmla="*/ 12700 w 2260600"/>
                <a:gd name="connsiteY4" fmla="*/ 1473201 h 2959100"/>
                <a:gd name="connsiteX5" fmla="*/ 317500 w 2260600"/>
                <a:gd name="connsiteY5" fmla="*/ 2387600 h 2959100"/>
                <a:gd name="connsiteX6" fmla="*/ 1231900 w 2260600"/>
                <a:gd name="connsiteY6" fmla="*/ 2921000 h 2959100"/>
                <a:gd name="connsiteX7" fmla="*/ 2146300 w 2260600"/>
                <a:gd name="connsiteY7" fmla="*/ 2616200 h 2959100"/>
                <a:gd name="connsiteX8" fmla="*/ 1765300 w 2260600"/>
                <a:gd name="connsiteY8" fmla="*/ 1473201 h 29591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1765300 w 2336800"/>
                <a:gd name="connsiteY8" fmla="*/ 1485901 h 2971800"/>
                <a:gd name="connsiteX0" fmla="*/ 1765300 w 2336800"/>
                <a:gd name="connsiteY0" fmla="*/ 1485901 h 2971800"/>
                <a:gd name="connsiteX1" fmla="*/ 2298700 w 2336800"/>
                <a:gd name="connsiteY1" fmla="*/ 647700 h 2971800"/>
                <a:gd name="connsiteX2" fmla="*/ 1536700 w 2336800"/>
                <a:gd name="connsiteY2" fmla="*/ 38100 h 2971800"/>
                <a:gd name="connsiteX3" fmla="*/ 393700 w 2336800"/>
                <a:gd name="connsiteY3" fmla="*/ 419100 h 2971800"/>
                <a:gd name="connsiteX4" fmla="*/ 12700 w 2336800"/>
                <a:gd name="connsiteY4" fmla="*/ 1485901 h 2971800"/>
                <a:gd name="connsiteX5" fmla="*/ 317500 w 2336800"/>
                <a:gd name="connsiteY5" fmla="*/ 2400300 h 2971800"/>
                <a:gd name="connsiteX6" fmla="*/ 1231900 w 2336800"/>
                <a:gd name="connsiteY6" fmla="*/ 2933700 h 2971800"/>
                <a:gd name="connsiteX7" fmla="*/ 2146300 w 2336800"/>
                <a:gd name="connsiteY7" fmla="*/ 2628900 h 2971800"/>
                <a:gd name="connsiteX8" fmla="*/ 2009140 w 2336800"/>
                <a:gd name="connsiteY8" fmla="*/ 2137703 h 2971800"/>
                <a:gd name="connsiteX9" fmla="*/ 1765300 w 2336800"/>
                <a:gd name="connsiteY9" fmla="*/ 1485901 h 2971800"/>
                <a:gd name="connsiteX0" fmla="*/ 1765300 w 2362200"/>
                <a:gd name="connsiteY0" fmla="*/ 1485901 h 2971800"/>
                <a:gd name="connsiteX1" fmla="*/ 2298700 w 2362200"/>
                <a:gd name="connsiteY1" fmla="*/ 647700 h 2971800"/>
                <a:gd name="connsiteX2" fmla="*/ 1536700 w 2362200"/>
                <a:gd name="connsiteY2" fmla="*/ 38100 h 2971800"/>
                <a:gd name="connsiteX3" fmla="*/ 393700 w 2362200"/>
                <a:gd name="connsiteY3" fmla="*/ 419100 h 2971800"/>
                <a:gd name="connsiteX4" fmla="*/ 12700 w 2362200"/>
                <a:gd name="connsiteY4" fmla="*/ 1485901 h 2971800"/>
                <a:gd name="connsiteX5" fmla="*/ 317500 w 2362200"/>
                <a:gd name="connsiteY5" fmla="*/ 2400300 h 2971800"/>
                <a:gd name="connsiteX6" fmla="*/ 1231900 w 2362200"/>
                <a:gd name="connsiteY6" fmla="*/ 2933700 h 2971800"/>
                <a:gd name="connsiteX7" fmla="*/ 2146300 w 2362200"/>
                <a:gd name="connsiteY7" fmla="*/ 2628900 h 2971800"/>
                <a:gd name="connsiteX8" fmla="*/ 2298700 w 2362200"/>
                <a:gd name="connsiteY8" fmla="*/ 1943100 h 2971800"/>
                <a:gd name="connsiteX9" fmla="*/ 1765300 w 2362200"/>
                <a:gd name="connsiteY9" fmla="*/ 1485901 h 2971800"/>
                <a:gd name="connsiteX0" fmla="*/ 1765300 w 2370406"/>
                <a:gd name="connsiteY0" fmla="*/ 1485901 h 2971800"/>
                <a:gd name="connsiteX1" fmla="*/ 1966937 w 2370406"/>
                <a:gd name="connsiteY1" fmla="*/ 1117795 h 2971800"/>
                <a:gd name="connsiteX2" fmla="*/ 2298700 w 2370406"/>
                <a:gd name="connsiteY2" fmla="*/ 647700 h 2971800"/>
                <a:gd name="connsiteX3" fmla="*/ 1536700 w 2370406"/>
                <a:gd name="connsiteY3" fmla="*/ 38100 h 2971800"/>
                <a:gd name="connsiteX4" fmla="*/ 393700 w 2370406"/>
                <a:gd name="connsiteY4" fmla="*/ 419100 h 2971800"/>
                <a:gd name="connsiteX5" fmla="*/ 12700 w 2370406"/>
                <a:gd name="connsiteY5" fmla="*/ 1485901 h 2971800"/>
                <a:gd name="connsiteX6" fmla="*/ 317500 w 2370406"/>
                <a:gd name="connsiteY6" fmla="*/ 2400300 h 2971800"/>
                <a:gd name="connsiteX7" fmla="*/ 1231900 w 2370406"/>
                <a:gd name="connsiteY7" fmla="*/ 2933700 h 2971800"/>
                <a:gd name="connsiteX8" fmla="*/ 2146300 w 2370406"/>
                <a:gd name="connsiteY8" fmla="*/ 2628900 h 2971800"/>
                <a:gd name="connsiteX9" fmla="*/ 2298700 w 2370406"/>
                <a:gd name="connsiteY9" fmla="*/ 1943100 h 2971800"/>
                <a:gd name="connsiteX10" fmla="*/ 1765300 w 2370406"/>
                <a:gd name="connsiteY10" fmla="*/ 1485901 h 2971800"/>
                <a:gd name="connsiteX0" fmla="*/ 1765300 w 2400300"/>
                <a:gd name="connsiteY0" fmla="*/ 1485901 h 2971800"/>
                <a:gd name="connsiteX1" fmla="*/ 2146300 w 2400300"/>
                <a:gd name="connsiteY1" fmla="*/ 1257300 h 2971800"/>
                <a:gd name="connsiteX2" fmla="*/ 2298700 w 2400300"/>
                <a:gd name="connsiteY2" fmla="*/ 647700 h 2971800"/>
                <a:gd name="connsiteX3" fmla="*/ 1536700 w 2400300"/>
                <a:gd name="connsiteY3" fmla="*/ 38100 h 2971800"/>
                <a:gd name="connsiteX4" fmla="*/ 393700 w 2400300"/>
                <a:gd name="connsiteY4" fmla="*/ 419100 h 2971800"/>
                <a:gd name="connsiteX5" fmla="*/ 12700 w 2400300"/>
                <a:gd name="connsiteY5" fmla="*/ 1485901 h 2971800"/>
                <a:gd name="connsiteX6" fmla="*/ 317500 w 2400300"/>
                <a:gd name="connsiteY6" fmla="*/ 2400300 h 2971800"/>
                <a:gd name="connsiteX7" fmla="*/ 1231900 w 2400300"/>
                <a:gd name="connsiteY7" fmla="*/ 2933700 h 2971800"/>
                <a:gd name="connsiteX8" fmla="*/ 2146300 w 2400300"/>
                <a:gd name="connsiteY8" fmla="*/ 2628900 h 2971800"/>
                <a:gd name="connsiteX9" fmla="*/ 2298700 w 2400300"/>
                <a:gd name="connsiteY9" fmla="*/ 1943100 h 2971800"/>
                <a:gd name="connsiteX10" fmla="*/ 1765300 w 2400300"/>
                <a:gd name="connsiteY10" fmla="*/ 1485901 h 29718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13000"/>
                <a:gd name="connsiteY0" fmla="*/ 1473201 h 2959100"/>
                <a:gd name="connsiteX1" fmla="*/ 2146300 w 2413000"/>
                <a:gd name="connsiteY1" fmla="*/ 1244600 h 2959100"/>
                <a:gd name="connsiteX2" fmla="*/ 2298700 w 2413000"/>
                <a:gd name="connsiteY2" fmla="*/ 558800 h 2959100"/>
                <a:gd name="connsiteX3" fmla="*/ 1460500 w 2413000"/>
                <a:gd name="connsiteY3" fmla="*/ 25400 h 2959100"/>
                <a:gd name="connsiteX4" fmla="*/ 393700 w 2413000"/>
                <a:gd name="connsiteY4" fmla="*/ 406400 h 2959100"/>
                <a:gd name="connsiteX5" fmla="*/ 12700 w 2413000"/>
                <a:gd name="connsiteY5" fmla="*/ 1473201 h 2959100"/>
                <a:gd name="connsiteX6" fmla="*/ 317500 w 2413000"/>
                <a:gd name="connsiteY6" fmla="*/ 2387600 h 2959100"/>
                <a:gd name="connsiteX7" fmla="*/ 1231900 w 2413000"/>
                <a:gd name="connsiteY7" fmla="*/ 2921000 h 2959100"/>
                <a:gd name="connsiteX8" fmla="*/ 2146300 w 2413000"/>
                <a:gd name="connsiteY8" fmla="*/ 2616200 h 2959100"/>
                <a:gd name="connsiteX9" fmla="*/ 2298700 w 2413000"/>
                <a:gd name="connsiteY9" fmla="*/ 1930400 h 2959100"/>
                <a:gd name="connsiteX10" fmla="*/ 1765300 w 24130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22500 w 2400300"/>
                <a:gd name="connsiteY9" fmla="*/ 17780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298700 w 2400300"/>
                <a:gd name="connsiteY9" fmla="*/ 19304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59100"/>
                <a:gd name="connsiteX1" fmla="*/ 2146300 w 2400300"/>
                <a:gd name="connsiteY1" fmla="*/ 1244600 h 2959100"/>
                <a:gd name="connsiteX2" fmla="*/ 2298700 w 2400300"/>
                <a:gd name="connsiteY2" fmla="*/ 558800 h 2959100"/>
                <a:gd name="connsiteX3" fmla="*/ 1536700 w 2400300"/>
                <a:gd name="connsiteY3" fmla="*/ 25400 h 2959100"/>
                <a:gd name="connsiteX4" fmla="*/ 393700 w 2400300"/>
                <a:gd name="connsiteY4" fmla="*/ 406400 h 2959100"/>
                <a:gd name="connsiteX5" fmla="*/ 12700 w 2400300"/>
                <a:gd name="connsiteY5" fmla="*/ 1473201 h 2959100"/>
                <a:gd name="connsiteX6" fmla="*/ 317500 w 2400300"/>
                <a:gd name="connsiteY6" fmla="*/ 2387600 h 2959100"/>
                <a:gd name="connsiteX7" fmla="*/ 1231900 w 2400300"/>
                <a:gd name="connsiteY7" fmla="*/ 2921000 h 2959100"/>
                <a:gd name="connsiteX8" fmla="*/ 2146300 w 2400300"/>
                <a:gd name="connsiteY8" fmla="*/ 2616200 h 2959100"/>
                <a:gd name="connsiteX9" fmla="*/ 2146300 w 2400300"/>
                <a:gd name="connsiteY9" fmla="*/ 1701800 h 2959100"/>
                <a:gd name="connsiteX10" fmla="*/ 1765300 w 2400300"/>
                <a:gd name="connsiteY10" fmla="*/ 1473201 h 29591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2319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65300 w 2400300"/>
                <a:gd name="connsiteY0" fmla="*/ 1473201 h 2933700"/>
                <a:gd name="connsiteX1" fmla="*/ 2146300 w 2400300"/>
                <a:gd name="connsiteY1" fmla="*/ 1244600 h 2933700"/>
                <a:gd name="connsiteX2" fmla="*/ 2298700 w 2400300"/>
                <a:gd name="connsiteY2" fmla="*/ 558800 h 2933700"/>
                <a:gd name="connsiteX3" fmla="*/ 1536700 w 2400300"/>
                <a:gd name="connsiteY3" fmla="*/ 25400 h 2933700"/>
                <a:gd name="connsiteX4" fmla="*/ 393700 w 2400300"/>
                <a:gd name="connsiteY4" fmla="*/ 406400 h 2933700"/>
                <a:gd name="connsiteX5" fmla="*/ 12700 w 2400300"/>
                <a:gd name="connsiteY5" fmla="*/ 1473201 h 2933700"/>
                <a:gd name="connsiteX6" fmla="*/ 317500 w 2400300"/>
                <a:gd name="connsiteY6" fmla="*/ 2387600 h 2933700"/>
                <a:gd name="connsiteX7" fmla="*/ 1384300 w 2400300"/>
                <a:gd name="connsiteY7" fmla="*/ 2921000 h 2933700"/>
                <a:gd name="connsiteX8" fmla="*/ 2222500 w 2400300"/>
                <a:gd name="connsiteY8" fmla="*/ 2463800 h 2933700"/>
                <a:gd name="connsiteX9" fmla="*/ 2146300 w 2400300"/>
                <a:gd name="connsiteY9" fmla="*/ 1701800 h 2933700"/>
                <a:gd name="connsiteX10" fmla="*/ 1765300 w 2400300"/>
                <a:gd name="connsiteY10" fmla="*/ 1473201 h 2933700"/>
                <a:gd name="connsiteX0" fmla="*/ 1752600 w 2387600"/>
                <a:gd name="connsiteY0" fmla="*/ 1473201 h 2921000"/>
                <a:gd name="connsiteX1" fmla="*/ 2133600 w 2387600"/>
                <a:gd name="connsiteY1" fmla="*/ 1244600 h 2921000"/>
                <a:gd name="connsiteX2" fmla="*/ 2286000 w 2387600"/>
                <a:gd name="connsiteY2" fmla="*/ 558800 h 2921000"/>
                <a:gd name="connsiteX3" fmla="*/ 1524000 w 2387600"/>
                <a:gd name="connsiteY3" fmla="*/ 25400 h 2921000"/>
                <a:gd name="connsiteX4" fmla="*/ 381000 w 2387600"/>
                <a:gd name="connsiteY4" fmla="*/ 406400 h 2921000"/>
                <a:gd name="connsiteX5" fmla="*/ 0 w 2387600"/>
                <a:gd name="connsiteY5" fmla="*/ 1473201 h 2921000"/>
                <a:gd name="connsiteX6" fmla="*/ 381000 w 2387600"/>
                <a:gd name="connsiteY6" fmla="*/ 2463800 h 2921000"/>
                <a:gd name="connsiteX7" fmla="*/ 1371600 w 2387600"/>
                <a:gd name="connsiteY7" fmla="*/ 2921000 h 2921000"/>
                <a:gd name="connsiteX8" fmla="*/ 2209800 w 2387600"/>
                <a:gd name="connsiteY8" fmla="*/ 2463800 h 2921000"/>
                <a:gd name="connsiteX9" fmla="*/ 2133600 w 2387600"/>
                <a:gd name="connsiteY9" fmla="*/ 1701800 h 2921000"/>
                <a:gd name="connsiteX10" fmla="*/ 1752600 w 2387600"/>
                <a:gd name="connsiteY10" fmla="*/ 1473201 h 2921000"/>
                <a:gd name="connsiteX0" fmla="*/ 1752600 w 2387600"/>
                <a:gd name="connsiteY0" fmla="*/ 1473201 h 2933700"/>
                <a:gd name="connsiteX1" fmla="*/ 2133600 w 2387600"/>
                <a:gd name="connsiteY1" fmla="*/ 1244600 h 2933700"/>
                <a:gd name="connsiteX2" fmla="*/ 2286000 w 2387600"/>
                <a:gd name="connsiteY2" fmla="*/ 558800 h 2933700"/>
                <a:gd name="connsiteX3" fmla="*/ 1524000 w 2387600"/>
                <a:gd name="connsiteY3" fmla="*/ 25400 h 2933700"/>
                <a:gd name="connsiteX4" fmla="*/ 381000 w 2387600"/>
                <a:gd name="connsiteY4" fmla="*/ 406400 h 2933700"/>
                <a:gd name="connsiteX5" fmla="*/ 0 w 2387600"/>
                <a:gd name="connsiteY5" fmla="*/ 1473201 h 2933700"/>
                <a:gd name="connsiteX6" fmla="*/ 381000 w 2387600"/>
                <a:gd name="connsiteY6" fmla="*/ 2463800 h 2933700"/>
                <a:gd name="connsiteX7" fmla="*/ 1371600 w 2387600"/>
                <a:gd name="connsiteY7" fmla="*/ 2921000 h 2933700"/>
                <a:gd name="connsiteX8" fmla="*/ 2209800 w 2387600"/>
                <a:gd name="connsiteY8" fmla="*/ 2387600 h 2933700"/>
                <a:gd name="connsiteX9" fmla="*/ 2133600 w 2387600"/>
                <a:gd name="connsiteY9" fmla="*/ 1701800 h 2933700"/>
                <a:gd name="connsiteX10" fmla="*/ 1752600 w 2387600"/>
                <a:gd name="connsiteY10" fmla="*/ 1473201 h 29337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752600 w 2400300"/>
                <a:gd name="connsiteY0" fmla="*/ 1473201 h 2946400"/>
                <a:gd name="connsiteX1" fmla="*/ 2133600 w 2400300"/>
                <a:gd name="connsiteY1" fmla="*/ 1244600 h 2946400"/>
                <a:gd name="connsiteX2" fmla="*/ 2286000 w 2400300"/>
                <a:gd name="connsiteY2" fmla="*/ 558800 h 2946400"/>
                <a:gd name="connsiteX3" fmla="*/ 1524000 w 2400300"/>
                <a:gd name="connsiteY3" fmla="*/ 25400 h 2946400"/>
                <a:gd name="connsiteX4" fmla="*/ 381000 w 2400300"/>
                <a:gd name="connsiteY4" fmla="*/ 406400 h 2946400"/>
                <a:gd name="connsiteX5" fmla="*/ 0 w 2400300"/>
                <a:gd name="connsiteY5" fmla="*/ 1473201 h 2946400"/>
                <a:gd name="connsiteX6" fmla="*/ 381000 w 2400300"/>
                <a:gd name="connsiteY6" fmla="*/ 2463800 h 2946400"/>
                <a:gd name="connsiteX7" fmla="*/ 1371600 w 2400300"/>
                <a:gd name="connsiteY7" fmla="*/ 2921000 h 2946400"/>
                <a:gd name="connsiteX8" fmla="*/ 2286000 w 2400300"/>
                <a:gd name="connsiteY8" fmla="*/ 2311400 h 2946400"/>
                <a:gd name="connsiteX9" fmla="*/ 2057400 w 2400300"/>
                <a:gd name="connsiteY9" fmla="*/ 1701800 h 2946400"/>
                <a:gd name="connsiteX10" fmla="*/ 1752600 w 2400300"/>
                <a:gd name="connsiteY10" fmla="*/ 1473201 h 2946400"/>
                <a:gd name="connsiteX0" fmla="*/ 1752600 w 2413000"/>
                <a:gd name="connsiteY0" fmla="*/ 1473201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752600 w 2413000"/>
                <a:gd name="connsiteY10" fmla="*/ 1473201 h 2946400"/>
                <a:gd name="connsiteX0" fmla="*/ 1828800 w 2413000"/>
                <a:gd name="connsiteY0" fmla="*/ 1473200 h 2946400"/>
                <a:gd name="connsiteX1" fmla="*/ 2133600 w 2413000"/>
                <a:gd name="connsiteY1" fmla="*/ 1244600 h 2946400"/>
                <a:gd name="connsiteX2" fmla="*/ 2286000 w 2413000"/>
                <a:gd name="connsiteY2" fmla="*/ 558800 h 2946400"/>
                <a:gd name="connsiteX3" fmla="*/ 1524000 w 2413000"/>
                <a:gd name="connsiteY3" fmla="*/ 25400 h 2946400"/>
                <a:gd name="connsiteX4" fmla="*/ 381000 w 2413000"/>
                <a:gd name="connsiteY4" fmla="*/ 406400 h 2946400"/>
                <a:gd name="connsiteX5" fmla="*/ 0 w 2413000"/>
                <a:gd name="connsiteY5" fmla="*/ 1473201 h 2946400"/>
                <a:gd name="connsiteX6" fmla="*/ 381000 w 2413000"/>
                <a:gd name="connsiteY6" fmla="*/ 2463800 h 2946400"/>
                <a:gd name="connsiteX7" fmla="*/ 1371600 w 2413000"/>
                <a:gd name="connsiteY7" fmla="*/ 2921000 h 2946400"/>
                <a:gd name="connsiteX8" fmla="*/ 2286000 w 2413000"/>
                <a:gd name="connsiteY8" fmla="*/ 2311400 h 2946400"/>
                <a:gd name="connsiteX9" fmla="*/ 2133600 w 2413000"/>
                <a:gd name="connsiteY9" fmla="*/ 1701800 h 2946400"/>
                <a:gd name="connsiteX10" fmla="*/ 1828800 w 2413000"/>
                <a:gd name="connsiteY10" fmla="*/ 1473200 h 2946400"/>
                <a:gd name="connsiteX0" fmla="*/ 1828800 w 2387600"/>
                <a:gd name="connsiteY0" fmla="*/ 1473200 h 2946400"/>
                <a:gd name="connsiteX1" fmla="*/ 2133600 w 2387600"/>
                <a:gd name="connsiteY1" fmla="*/ 1244600 h 2946400"/>
                <a:gd name="connsiteX2" fmla="*/ 2286000 w 2387600"/>
                <a:gd name="connsiteY2" fmla="*/ 558800 h 2946400"/>
                <a:gd name="connsiteX3" fmla="*/ 1524000 w 2387600"/>
                <a:gd name="connsiteY3" fmla="*/ 25400 h 2946400"/>
                <a:gd name="connsiteX4" fmla="*/ 381000 w 2387600"/>
                <a:gd name="connsiteY4" fmla="*/ 406400 h 2946400"/>
                <a:gd name="connsiteX5" fmla="*/ 0 w 2387600"/>
                <a:gd name="connsiteY5" fmla="*/ 1473201 h 2946400"/>
                <a:gd name="connsiteX6" fmla="*/ 381000 w 2387600"/>
                <a:gd name="connsiteY6" fmla="*/ 2463800 h 2946400"/>
                <a:gd name="connsiteX7" fmla="*/ 1524000 w 2387600"/>
                <a:gd name="connsiteY7" fmla="*/ 2921000 h 2946400"/>
                <a:gd name="connsiteX8" fmla="*/ 2286000 w 2387600"/>
                <a:gd name="connsiteY8" fmla="*/ 2311400 h 2946400"/>
                <a:gd name="connsiteX9" fmla="*/ 2133600 w 2387600"/>
                <a:gd name="connsiteY9" fmla="*/ 1701800 h 2946400"/>
                <a:gd name="connsiteX10" fmla="*/ 1828800 w 2387600"/>
                <a:gd name="connsiteY10" fmla="*/ 1473200 h 2946400"/>
                <a:gd name="connsiteX0" fmla="*/ 1828800 w 2387600"/>
                <a:gd name="connsiteY0" fmla="*/ 1473200 h 2870200"/>
                <a:gd name="connsiteX1" fmla="*/ 2133600 w 2387600"/>
                <a:gd name="connsiteY1" fmla="*/ 1244600 h 2870200"/>
                <a:gd name="connsiteX2" fmla="*/ 2286000 w 2387600"/>
                <a:gd name="connsiteY2" fmla="*/ 558800 h 2870200"/>
                <a:gd name="connsiteX3" fmla="*/ 1524000 w 2387600"/>
                <a:gd name="connsiteY3" fmla="*/ 25400 h 2870200"/>
                <a:gd name="connsiteX4" fmla="*/ 381000 w 2387600"/>
                <a:gd name="connsiteY4" fmla="*/ 406400 h 2870200"/>
                <a:gd name="connsiteX5" fmla="*/ 0 w 2387600"/>
                <a:gd name="connsiteY5" fmla="*/ 1473201 h 2870200"/>
                <a:gd name="connsiteX6" fmla="*/ 381000 w 2387600"/>
                <a:gd name="connsiteY6" fmla="*/ 2463800 h 2870200"/>
                <a:gd name="connsiteX7" fmla="*/ 1676400 w 2387600"/>
                <a:gd name="connsiteY7" fmla="*/ 2844800 h 2870200"/>
                <a:gd name="connsiteX8" fmla="*/ 2286000 w 2387600"/>
                <a:gd name="connsiteY8" fmla="*/ 2311400 h 2870200"/>
                <a:gd name="connsiteX9" fmla="*/ 2133600 w 2387600"/>
                <a:gd name="connsiteY9" fmla="*/ 1701800 h 2870200"/>
                <a:gd name="connsiteX10" fmla="*/ 1828800 w 2387600"/>
                <a:gd name="connsiteY10" fmla="*/ 1473200 h 2870200"/>
                <a:gd name="connsiteX0" fmla="*/ 1841500 w 2400300"/>
                <a:gd name="connsiteY0" fmla="*/ 1473200 h 2882900"/>
                <a:gd name="connsiteX1" fmla="*/ 2146300 w 2400300"/>
                <a:gd name="connsiteY1" fmla="*/ 1244600 h 2882900"/>
                <a:gd name="connsiteX2" fmla="*/ 2298700 w 2400300"/>
                <a:gd name="connsiteY2" fmla="*/ 558800 h 2882900"/>
                <a:gd name="connsiteX3" fmla="*/ 1536700 w 2400300"/>
                <a:gd name="connsiteY3" fmla="*/ 25400 h 2882900"/>
                <a:gd name="connsiteX4" fmla="*/ 393700 w 2400300"/>
                <a:gd name="connsiteY4" fmla="*/ 406400 h 2882900"/>
                <a:gd name="connsiteX5" fmla="*/ 12700 w 2400300"/>
                <a:gd name="connsiteY5" fmla="*/ 1473201 h 2882900"/>
                <a:gd name="connsiteX6" fmla="*/ 469900 w 2400300"/>
                <a:gd name="connsiteY6" fmla="*/ 2540000 h 2882900"/>
                <a:gd name="connsiteX7" fmla="*/ 1689100 w 2400300"/>
                <a:gd name="connsiteY7" fmla="*/ 2844800 h 2882900"/>
                <a:gd name="connsiteX8" fmla="*/ 2298700 w 2400300"/>
                <a:gd name="connsiteY8" fmla="*/ 2311400 h 2882900"/>
                <a:gd name="connsiteX9" fmla="*/ 2146300 w 2400300"/>
                <a:gd name="connsiteY9" fmla="*/ 1701800 h 2882900"/>
                <a:gd name="connsiteX10" fmla="*/ 1841500 w 2400300"/>
                <a:gd name="connsiteY10" fmla="*/ 1473200 h 2882900"/>
                <a:gd name="connsiteX0" fmla="*/ 1841500 w 2400300"/>
                <a:gd name="connsiteY0" fmla="*/ 1473200 h 2927448"/>
                <a:gd name="connsiteX1" fmla="*/ 2146300 w 2400300"/>
                <a:gd name="connsiteY1" fmla="*/ 1244600 h 2927448"/>
                <a:gd name="connsiteX2" fmla="*/ 2298700 w 2400300"/>
                <a:gd name="connsiteY2" fmla="*/ 558800 h 2927448"/>
                <a:gd name="connsiteX3" fmla="*/ 1536700 w 2400300"/>
                <a:gd name="connsiteY3" fmla="*/ 25400 h 2927448"/>
                <a:gd name="connsiteX4" fmla="*/ 393700 w 2400300"/>
                <a:gd name="connsiteY4" fmla="*/ 406400 h 2927448"/>
                <a:gd name="connsiteX5" fmla="*/ 12700 w 2400300"/>
                <a:gd name="connsiteY5" fmla="*/ 1473201 h 2927448"/>
                <a:gd name="connsiteX6" fmla="*/ 469900 w 2400300"/>
                <a:gd name="connsiteY6" fmla="*/ 2540000 h 2927448"/>
                <a:gd name="connsiteX7" fmla="*/ 1122875 w 2400300"/>
                <a:gd name="connsiteY7" fmla="*/ 2807286 h 2927448"/>
                <a:gd name="connsiteX8" fmla="*/ 1689100 w 2400300"/>
                <a:gd name="connsiteY8" fmla="*/ 2844800 h 2927448"/>
                <a:gd name="connsiteX9" fmla="*/ 2298700 w 2400300"/>
                <a:gd name="connsiteY9" fmla="*/ 2311400 h 2927448"/>
                <a:gd name="connsiteX10" fmla="*/ 2146300 w 2400300"/>
                <a:gd name="connsiteY10" fmla="*/ 1701800 h 2927448"/>
                <a:gd name="connsiteX11" fmla="*/ 1841500 w 2400300"/>
                <a:gd name="connsiteY11" fmla="*/ 1473200 h 2927448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6891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41500 w 2400300"/>
                <a:gd name="connsiteY0" fmla="*/ 1473200 h 2971800"/>
                <a:gd name="connsiteX1" fmla="*/ 2146300 w 2400300"/>
                <a:gd name="connsiteY1" fmla="*/ 1244600 h 2971800"/>
                <a:gd name="connsiteX2" fmla="*/ 2298700 w 2400300"/>
                <a:gd name="connsiteY2" fmla="*/ 558800 h 2971800"/>
                <a:gd name="connsiteX3" fmla="*/ 1536700 w 2400300"/>
                <a:gd name="connsiteY3" fmla="*/ 25400 h 2971800"/>
                <a:gd name="connsiteX4" fmla="*/ 393700 w 2400300"/>
                <a:gd name="connsiteY4" fmla="*/ 406400 h 2971800"/>
                <a:gd name="connsiteX5" fmla="*/ 12700 w 2400300"/>
                <a:gd name="connsiteY5" fmla="*/ 1473201 h 2971800"/>
                <a:gd name="connsiteX6" fmla="*/ 469900 w 2400300"/>
                <a:gd name="connsiteY6" fmla="*/ 2540000 h 2971800"/>
                <a:gd name="connsiteX7" fmla="*/ 1155700 w 2400300"/>
                <a:gd name="connsiteY7" fmla="*/ 2921000 h 2971800"/>
                <a:gd name="connsiteX8" fmla="*/ 1841500 w 2400300"/>
                <a:gd name="connsiteY8" fmla="*/ 2844800 h 2971800"/>
                <a:gd name="connsiteX9" fmla="*/ 2298700 w 2400300"/>
                <a:gd name="connsiteY9" fmla="*/ 2311400 h 2971800"/>
                <a:gd name="connsiteX10" fmla="*/ 2146300 w 2400300"/>
                <a:gd name="connsiteY10" fmla="*/ 1701800 h 2971800"/>
                <a:gd name="connsiteX11" fmla="*/ 1841500 w 2400300"/>
                <a:gd name="connsiteY11" fmla="*/ 1473200 h 2971800"/>
                <a:gd name="connsiteX0" fmla="*/ 1828800 w 2387600"/>
                <a:gd name="connsiteY0" fmla="*/ 1473200 h 2984500"/>
                <a:gd name="connsiteX1" fmla="*/ 2133600 w 2387600"/>
                <a:gd name="connsiteY1" fmla="*/ 1244600 h 2984500"/>
                <a:gd name="connsiteX2" fmla="*/ 2286000 w 2387600"/>
                <a:gd name="connsiteY2" fmla="*/ 558800 h 2984500"/>
                <a:gd name="connsiteX3" fmla="*/ 1524000 w 2387600"/>
                <a:gd name="connsiteY3" fmla="*/ 25400 h 2984500"/>
                <a:gd name="connsiteX4" fmla="*/ 381000 w 2387600"/>
                <a:gd name="connsiteY4" fmla="*/ 406400 h 2984500"/>
                <a:gd name="connsiteX5" fmla="*/ 0 w 2387600"/>
                <a:gd name="connsiteY5" fmla="*/ 1473201 h 2984500"/>
                <a:gd name="connsiteX6" fmla="*/ 381000 w 2387600"/>
                <a:gd name="connsiteY6" fmla="*/ 2463800 h 2984500"/>
                <a:gd name="connsiteX7" fmla="*/ 1143000 w 2387600"/>
                <a:gd name="connsiteY7" fmla="*/ 2921000 h 2984500"/>
                <a:gd name="connsiteX8" fmla="*/ 1828800 w 2387600"/>
                <a:gd name="connsiteY8" fmla="*/ 2844800 h 2984500"/>
                <a:gd name="connsiteX9" fmla="*/ 2286000 w 2387600"/>
                <a:gd name="connsiteY9" fmla="*/ 2311400 h 2984500"/>
                <a:gd name="connsiteX10" fmla="*/ 2133600 w 2387600"/>
                <a:gd name="connsiteY10" fmla="*/ 1701800 h 2984500"/>
                <a:gd name="connsiteX11" fmla="*/ 1828800 w 2387600"/>
                <a:gd name="connsiteY11" fmla="*/ 1473200 h 2984500"/>
                <a:gd name="connsiteX0" fmla="*/ 1828800 w 2387600"/>
                <a:gd name="connsiteY0" fmla="*/ 1525563 h 3036863"/>
                <a:gd name="connsiteX1" fmla="*/ 2133600 w 2387600"/>
                <a:gd name="connsiteY1" fmla="*/ 1296963 h 3036863"/>
                <a:gd name="connsiteX2" fmla="*/ 2286000 w 2387600"/>
                <a:gd name="connsiteY2" fmla="*/ 611163 h 3036863"/>
                <a:gd name="connsiteX3" fmla="*/ 1524000 w 2387600"/>
                <a:gd name="connsiteY3" fmla="*/ 77763 h 3036863"/>
                <a:gd name="connsiteX4" fmla="*/ 983566 w 2387600"/>
                <a:gd name="connsiteY4" fmla="*/ 144585 h 3036863"/>
                <a:gd name="connsiteX5" fmla="*/ 381000 w 2387600"/>
                <a:gd name="connsiteY5" fmla="*/ 458763 h 3036863"/>
                <a:gd name="connsiteX6" fmla="*/ 0 w 2387600"/>
                <a:gd name="connsiteY6" fmla="*/ 1525564 h 3036863"/>
                <a:gd name="connsiteX7" fmla="*/ 381000 w 2387600"/>
                <a:gd name="connsiteY7" fmla="*/ 2516163 h 3036863"/>
                <a:gd name="connsiteX8" fmla="*/ 1143000 w 2387600"/>
                <a:gd name="connsiteY8" fmla="*/ 2973363 h 3036863"/>
                <a:gd name="connsiteX9" fmla="*/ 1828800 w 2387600"/>
                <a:gd name="connsiteY9" fmla="*/ 2897163 h 3036863"/>
                <a:gd name="connsiteX10" fmla="*/ 2286000 w 2387600"/>
                <a:gd name="connsiteY10" fmla="*/ 2363763 h 3036863"/>
                <a:gd name="connsiteX11" fmla="*/ 2133600 w 2387600"/>
                <a:gd name="connsiteY11" fmla="*/ 1754163 h 3036863"/>
                <a:gd name="connsiteX12" fmla="*/ 1828800 w 2387600"/>
                <a:gd name="connsiteY12" fmla="*/ 1525563 h 3036863"/>
                <a:gd name="connsiteX0" fmla="*/ 1828800 w 2336800"/>
                <a:gd name="connsiteY0" fmla="*/ 1449363 h 2960663"/>
                <a:gd name="connsiteX1" fmla="*/ 2133600 w 2336800"/>
                <a:gd name="connsiteY1" fmla="*/ 1220763 h 2960663"/>
                <a:gd name="connsiteX2" fmla="*/ 2286000 w 2336800"/>
                <a:gd name="connsiteY2" fmla="*/ 534963 h 2960663"/>
                <a:gd name="connsiteX3" fmla="*/ 1828800 w 2336800"/>
                <a:gd name="connsiteY3" fmla="*/ 77763 h 2960663"/>
                <a:gd name="connsiteX4" fmla="*/ 983566 w 2336800"/>
                <a:gd name="connsiteY4" fmla="*/ 68385 h 2960663"/>
                <a:gd name="connsiteX5" fmla="*/ 381000 w 2336800"/>
                <a:gd name="connsiteY5" fmla="*/ 382563 h 2960663"/>
                <a:gd name="connsiteX6" fmla="*/ 0 w 2336800"/>
                <a:gd name="connsiteY6" fmla="*/ 1449364 h 2960663"/>
                <a:gd name="connsiteX7" fmla="*/ 381000 w 2336800"/>
                <a:gd name="connsiteY7" fmla="*/ 2439963 h 2960663"/>
                <a:gd name="connsiteX8" fmla="*/ 1143000 w 2336800"/>
                <a:gd name="connsiteY8" fmla="*/ 2897163 h 2960663"/>
                <a:gd name="connsiteX9" fmla="*/ 1828800 w 2336800"/>
                <a:gd name="connsiteY9" fmla="*/ 2820963 h 2960663"/>
                <a:gd name="connsiteX10" fmla="*/ 2286000 w 2336800"/>
                <a:gd name="connsiteY10" fmla="*/ 2287563 h 2960663"/>
                <a:gd name="connsiteX11" fmla="*/ 2133600 w 2336800"/>
                <a:gd name="connsiteY11" fmla="*/ 1677963 h 2960663"/>
                <a:gd name="connsiteX12" fmla="*/ 1828800 w 2336800"/>
                <a:gd name="connsiteY12" fmla="*/ 1449363 h 2960663"/>
                <a:gd name="connsiteX0" fmla="*/ 1828800 w 2336800"/>
                <a:gd name="connsiteY0" fmla="*/ 1498600 h 3009900"/>
                <a:gd name="connsiteX1" fmla="*/ 2133600 w 2336800"/>
                <a:gd name="connsiteY1" fmla="*/ 1270000 h 3009900"/>
                <a:gd name="connsiteX2" fmla="*/ 2286000 w 2336800"/>
                <a:gd name="connsiteY2" fmla="*/ 584200 h 3009900"/>
                <a:gd name="connsiteX3" fmla="*/ 1828800 w 2336800"/>
                <a:gd name="connsiteY3" fmla="*/ 127000 h 3009900"/>
                <a:gd name="connsiteX4" fmla="*/ 1066800 w 2336800"/>
                <a:gd name="connsiteY4" fmla="*/ 50800 h 3009900"/>
                <a:gd name="connsiteX5" fmla="*/ 381000 w 2336800"/>
                <a:gd name="connsiteY5" fmla="*/ 431800 h 3009900"/>
                <a:gd name="connsiteX6" fmla="*/ 0 w 2336800"/>
                <a:gd name="connsiteY6" fmla="*/ 1498601 h 3009900"/>
                <a:gd name="connsiteX7" fmla="*/ 381000 w 2336800"/>
                <a:gd name="connsiteY7" fmla="*/ 2489200 h 3009900"/>
                <a:gd name="connsiteX8" fmla="*/ 1143000 w 2336800"/>
                <a:gd name="connsiteY8" fmla="*/ 2946400 h 3009900"/>
                <a:gd name="connsiteX9" fmla="*/ 1828800 w 2336800"/>
                <a:gd name="connsiteY9" fmla="*/ 2870200 h 3009900"/>
                <a:gd name="connsiteX10" fmla="*/ 2286000 w 2336800"/>
                <a:gd name="connsiteY10" fmla="*/ 2336800 h 3009900"/>
                <a:gd name="connsiteX11" fmla="*/ 2133600 w 2336800"/>
                <a:gd name="connsiteY11" fmla="*/ 1727200 h 3009900"/>
                <a:gd name="connsiteX12" fmla="*/ 1828800 w 2336800"/>
                <a:gd name="connsiteY12" fmla="*/ 1498600 h 300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6800" h="3009900">
                  <a:moveTo>
                    <a:pt x="1828800" y="1498600"/>
                  </a:moveTo>
                  <a:cubicBezTo>
                    <a:pt x="1828800" y="1422400"/>
                    <a:pt x="2057400" y="1422400"/>
                    <a:pt x="2133600" y="1270000"/>
                  </a:cubicBezTo>
                  <a:cubicBezTo>
                    <a:pt x="2209800" y="1117600"/>
                    <a:pt x="2336800" y="774700"/>
                    <a:pt x="2286000" y="584200"/>
                  </a:cubicBezTo>
                  <a:cubicBezTo>
                    <a:pt x="2235200" y="393700"/>
                    <a:pt x="2032000" y="215900"/>
                    <a:pt x="1828800" y="127000"/>
                  </a:cubicBezTo>
                  <a:cubicBezTo>
                    <a:pt x="1625600" y="38100"/>
                    <a:pt x="1308100" y="0"/>
                    <a:pt x="1066800" y="50800"/>
                  </a:cubicBezTo>
                  <a:cubicBezTo>
                    <a:pt x="825500" y="101600"/>
                    <a:pt x="558800" y="190500"/>
                    <a:pt x="381000" y="431800"/>
                  </a:cubicBezTo>
                  <a:cubicBezTo>
                    <a:pt x="203200" y="673100"/>
                    <a:pt x="0" y="1155701"/>
                    <a:pt x="0" y="1498601"/>
                  </a:cubicBezTo>
                  <a:cubicBezTo>
                    <a:pt x="0" y="1841501"/>
                    <a:pt x="190500" y="2247900"/>
                    <a:pt x="381000" y="2489200"/>
                  </a:cubicBezTo>
                  <a:cubicBezTo>
                    <a:pt x="571500" y="2730500"/>
                    <a:pt x="901700" y="2882900"/>
                    <a:pt x="1143000" y="2946400"/>
                  </a:cubicBezTo>
                  <a:cubicBezTo>
                    <a:pt x="1384300" y="3009900"/>
                    <a:pt x="1638300" y="2971800"/>
                    <a:pt x="1828800" y="2870200"/>
                  </a:cubicBezTo>
                  <a:cubicBezTo>
                    <a:pt x="2019300" y="2768600"/>
                    <a:pt x="2235200" y="2527300"/>
                    <a:pt x="2286000" y="2336800"/>
                  </a:cubicBezTo>
                  <a:cubicBezTo>
                    <a:pt x="2336800" y="2146300"/>
                    <a:pt x="2209800" y="1866900"/>
                    <a:pt x="2133600" y="1727200"/>
                  </a:cubicBezTo>
                  <a:cubicBezTo>
                    <a:pt x="2057400" y="1587500"/>
                    <a:pt x="1828800" y="1574800"/>
                    <a:pt x="1828800" y="1498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35562" y="346999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1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088949" y="6286232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0.5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858000" y="6278879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= 0.25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22418" y="4007018"/>
            <a:ext cx="340721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front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rear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responses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add with opposite sign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, thereby creating nulls where they intersect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16200000" flipH="1">
            <a:off x="3728826" y="4360355"/>
            <a:ext cx="914400" cy="3465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3729285" y="5451946"/>
            <a:ext cx="914400" cy="3764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6378240" y="4320240"/>
            <a:ext cx="914400" cy="412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6355074" y="5334007"/>
            <a:ext cx="914400" cy="51814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1687167" y="1335596"/>
            <a:ext cx="914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1654434" y="3012789"/>
            <a:ext cx="914400" cy="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837338-5EB9-4E44-83AA-2B85F20654C2}" type="slidenum"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40">
            <a:extLst>
              <a:ext uri="{FF2B5EF4-FFF2-40B4-BE49-F238E27FC236}">
                <a16:creationId xmlns:a16="http://schemas.microsoft.com/office/drawing/2014/main" id="{50AD8ACF-C3D7-4006-87E1-C01E6B942743}"/>
              </a:ext>
            </a:extLst>
          </p:cNvPr>
          <p:cNvSpPr>
            <a:spLocks/>
          </p:cNvSpPr>
          <p:nvPr/>
        </p:nvSpPr>
        <p:spPr bwMode="auto">
          <a:xfrm>
            <a:off x="4009943" y="844449"/>
            <a:ext cx="4916684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u="sng" dirty="0">
                <a:solidFill>
                  <a:srgbClr val="FF0000"/>
                </a:solidFill>
                <a:latin typeface="Calibri"/>
                <a:cs typeface="Arial" charset="0"/>
              </a:rPr>
              <a:t>Step 2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Arial" charset="0"/>
              </a:rPr>
              <a:t>:</a:t>
            </a:r>
            <a:r>
              <a:rPr lang="en-US" sz="2800" b="1" dirty="0">
                <a:solidFill>
                  <a:prstClr val="black"/>
                </a:solidFill>
                <a:latin typeface="Calibri"/>
                <a:cs typeface="Arial" charset="0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vary relative gain </a:t>
            </a:r>
            <a:r>
              <a:rPr lang="en-US" sz="2800" i="1" dirty="0">
                <a:solidFill>
                  <a:prstClr val="black"/>
                </a:solidFill>
                <a:latin typeface="Calibri"/>
                <a:cs typeface="Arial" charset="0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Calibri"/>
                <a:cs typeface="Arial" charset="0"/>
              </a:rPr>
              <a:t> on rear cardioid to create different polar patterns with a continuous range of nulls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9D1EDA-7BDB-4DF1-910E-832762BEA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649" y="1958689"/>
            <a:ext cx="1828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n-lt"/>
              </a:rPr>
              <a:t>Bidirectional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A2C7A4-FE4D-4C08-AE78-93BACEEA7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035" y="4821058"/>
            <a:ext cx="2057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n-lt"/>
              </a:rPr>
              <a:t>Hypercardioid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6A1E38-7290-4F4C-B6BB-BEAD3DEFE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4794700"/>
            <a:ext cx="1981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Supercardioid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2ECEA-27DA-445C-B185-A7655228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93" y="2664467"/>
            <a:ext cx="5029200" cy="122161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8066D6D-EEFF-4E7D-9C17-4C2A2D771015}"/>
              </a:ext>
            </a:extLst>
          </p:cNvPr>
          <p:cNvSpPr/>
          <p:nvPr/>
        </p:nvSpPr>
        <p:spPr>
          <a:xfrm>
            <a:off x="6394494" y="2989142"/>
            <a:ext cx="409531" cy="597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83B5002-2DC8-4717-AB88-AB0F889A8D71}"/>
              </a:ext>
            </a:extLst>
          </p:cNvPr>
          <p:cNvSpPr/>
          <p:nvPr/>
        </p:nvSpPr>
        <p:spPr>
          <a:xfrm>
            <a:off x="5313749" y="2989142"/>
            <a:ext cx="409531" cy="597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  <p:bldP spid="35" grpId="0"/>
      <p:bldP spid="12" grpId="0" animBg="1"/>
      <p:bldP spid="5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5C11-16A0-493C-837A-903EFB40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47418"/>
            <a:ext cx="8717797" cy="904818"/>
          </a:xfrm>
        </p:spPr>
        <p:txBody>
          <a:bodyPr/>
          <a:lstStyle/>
          <a:p>
            <a:r>
              <a:rPr lang="en-US" b="1" u="sng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2DAC5-3975-4EE5-B812-9AD2B7AD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91" y="1012571"/>
            <a:ext cx="8806618" cy="55341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Optimized directionality requires </a:t>
            </a:r>
            <a:r>
              <a:rPr lang="en-US" b="1" dirty="0"/>
              <a:t>precise timing </a:t>
            </a:r>
            <a:r>
              <a:rPr lang="en-US" dirty="0"/>
              <a:t>(sampling rate) and </a:t>
            </a:r>
            <a:r>
              <a:rPr lang="en-US" b="1" dirty="0"/>
              <a:t>microphone matching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Directional patterns and relative AIDI improvements (≈3-4 dB) are </a:t>
            </a:r>
            <a:r>
              <a:rPr lang="en-US" b="1" dirty="0"/>
              <a:t>consistent with published research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Optimal directivity</a:t>
            </a:r>
          </a:p>
          <a:p>
            <a:pPr lvl="1"/>
            <a:r>
              <a:rPr lang="en-US" dirty="0"/>
              <a:t>Front cardioid obtained with -3 dB gain on the rear mic</a:t>
            </a:r>
          </a:p>
          <a:p>
            <a:pPr lvl="1"/>
            <a:r>
              <a:rPr lang="en-US" dirty="0"/>
              <a:t>Rear cardioid obtained with matched mic gain</a:t>
            </a:r>
          </a:p>
          <a:p>
            <a:pPr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u="sng" dirty="0"/>
              <a:t>Future directions</a:t>
            </a:r>
            <a:r>
              <a:rPr lang="en-US" b="1" dirty="0"/>
              <a:t>:</a:t>
            </a:r>
            <a:r>
              <a:rPr lang="en-US" dirty="0"/>
              <a:t> use optimized front and rear cardioids with opposite phase to </a:t>
            </a:r>
            <a:r>
              <a:rPr lang="en-US" b="1" dirty="0"/>
              <a:t>vary null with fixed and adaptive directionality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34319-A21B-492F-895D-62BE3A68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7D37-5A1A-4C0E-B674-8E8BD486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A42D-C6A7-4B37-926B-31FBA6B3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92" y="1295337"/>
            <a:ext cx="8309016" cy="5098943"/>
          </a:xfrm>
        </p:spPr>
        <p:txBody>
          <a:bodyPr/>
          <a:lstStyle/>
          <a:p>
            <a:r>
              <a:rPr lang="en-US" dirty="0"/>
              <a:t>When possible, followed procedures outlined in </a:t>
            </a:r>
            <a:r>
              <a:rPr lang="en-US" b="1" dirty="0"/>
              <a:t>ANSI/ASA S3.35-2021</a:t>
            </a:r>
          </a:p>
          <a:p>
            <a:pPr lvl="1"/>
            <a:r>
              <a:rPr lang="en-US" i="1" dirty="0"/>
              <a:t>“Method of measurement of performance characteristics of hearing aids under simulated real-ear working conditions”</a:t>
            </a:r>
          </a:p>
          <a:p>
            <a:endParaRPr lang="en-US" dirty="0"/>
          </a:p>
          <a:p>
            <a:r>
              <a:rPr lang="en-US" b="1" dirty="0"/>
              <a:t>Pink Noise Stimulus</a:t>
            </a:r>
          </a:p>
          <a:p>
            <a:pPr lvl="1"/>
            <a:r>
              <a:rPr lang="en-US" dirty="0"/>
              <a:t>≈85 dB SPL at hearing aid mic location</a:t>
            </a:r>
          </a:p>
          <a:p>
            <a:pPr lvl="1"/>
            <a:r>
              <a:rPr lang="en-US" dirty="0"/>
              <a:t>5-second duration</a:t>
            </a:r>
          </a:p>
          <a:p>
            <a:pPr lvl="1"/>
            <a:r>
              <a:rPr lang="en-US" dirty="0"/>
              <a:t>Analyzed in 1/3-octave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4A8FF-B381-46FB-9B9C-EED39061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C8BB-AE84-437E-AF4F-741CF1F7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97" y="472067"/>
            <a:ext cx="3875483" cy="978360"/>
          </a:xfrm>
        </p:spPr>
        <p:txBody>
          <a:bodyPr anchor="ctr">
            <a:normAutofit/>
          </a:bodyPr>
          <a:lstStyle/>
          <a:p>
            <a:r>
              <a:rPr lang="en-US" b="1" u="sng" dirty="0"/>
              <a:t>Set up</a:t>
            </a:r>
          </a:p>
        </p:txBody>
      </p:sp>
      <p:pic>
        <p:nvPicPr>
          <p:cNvPr id="6" name="Content Placeholder 5" descr="A picture containing wall, mirror, bathroom, indoor&#10;&#10;Description automatically generated">
            <a:extLst>
              <a:ext uri="{FF2B5EF4-FFF2-40B4-BE49-F238E27FC236}">
                <a16:creationId xmlns:a16="http://schemas.microsoft.com/office/drawing/2014/main" id="{0CCDB88D-EDDA-414F-A2B8-62AE777D50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6" r="26286" b="1"/>
          <a:stretch/>
        </p:blipFill>
        <p:spPr>
          <a:xfrm>
            <a:off x="4291152" y="1"/>
            <a:ext cx="4852848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25B0-C313-472D-8C6C-07B85B2A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6496" y="6356350"/>
            <a:ext cx="61439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A88B8BE6-F97E-444A-BBB4-5D15C3932625}" type="slidenum">
              <a:rPr lang="en-US" sz="1000">
                <a:solidFill>
                  <a:prstClr val="white"/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sz="1000">
              <a:solidFill>
                <a:prstClr val="white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0D5CBD-3D4F-459F-961D-18B74EF5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41" y="1425837"/>
            <a:ext cx="4666594" cy="4930513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KEMAR centered in a double-walled sound booth (2.13 m x 2.44 m)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Rotated in 15° increments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Left earpiece was tested</a:t>
            </a:r>
            <a:endParaRPr lang="en-US" b="1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sz="3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Hafler</a:t>
            </a:r>
            <a:r>
              <a:rPr lang="en-US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M5 Reference Monitor sound field loudspeaker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Flat frequency response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0980853-BE4C-470A-9CE6-273D4E0B7011}"/>
              </a:ext>
            </a:extLst>
          </p:cNvPr>
          <p:cNvSpPr txBox="1">
            <a:spLocks/>
          </p:cNvSpPr>
          <p:nvPr/>
        </p:nvSpPr>
        <p:spPr>
          <a:xfrm>
            <a:off x="0" y="649624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B8BE6-F97E-444A-BBB4-5D15C393262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7A8094-5299-4296-8301-021C420EBA5A}"/>
              </a:ext>
            </a:extLst>
          </p:cNvPr>
          <p:cNvCxnSpPr>
            <a:cxnSpLocks/>
          </p:cNvCxnSpPr>
          <p:nvPr/>
        </p:nvCxnSpPr>
        <p:spPr>
          <a:xfrm flipH="1">
            <a:off x="6249431" y="3581926"/>
            <a:ext cx="417697" cy="3091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29A78D-824E-4CB5-A595-FAA54BCD461C}"/>
              </a:ext>
            </a:extLst>
          </p:cNvPr>
          <p:cNvSpPr txBox="1"/>
          <p:nvPr/>
        </p:nvSpPr>
        <p:spPr>
          <a:xfrm>
            <a:off x="6591453" y="3306950"/>
            <a:ext cx="117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Test ear</a:t>
            </a:r>
          </a:p>
        </p:txBody>
      </p:sp>
    </p:spTree>
    <p:extLst>
      <p:ext uri="{BB962C8B-B14F-4D97-AF65-F5344CB8AC3E}">
        <p14:creationId xmlns:p14="http://schemas.microsoft.com/office/powerpoint/2010/main" val="26854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5C56E-A032-48D9-83E3-5F720F49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6" y="0"/>
            <a:ext cx="3886133" cy="1031974"/>
          </a:xfrm>
        </p:spPr>
        <p:txBody>
          <a:bodyPr>
            <a:normAutofit/>
          </a:bodyPr>
          <a:lstStyle/>
          <a:p>
            <a:r>
              <a:rPr lang="en-US" b="1" u="sng" dirty="0"/>
              <a:t>Earpieces</a:t>
            </a:r>
            <a:endParaRPr lang="en-US" sz="4000" b="1" u="sng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ED1FCE2F-3D57-4A0C-91AD-AE21C7FFC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55" y="949332"/>
            <a:ext cx="4395780" cy="4143288"/>
          </a:xfrm>
        </p:spPr>
        <p:txBody>
          <a:bodyPr>
            <a:normAutofit/>
          </a:bodyPr>
          <a:lstStyle/>
          <a:p>
            <a:r>
              <a:rPr lang="en-US" dirty="0"/>
              <a:t>9.5-mm mic spacing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dirty="0"/>
              <a:t>)</a:t>
            </a:r>
          </a:p>
          <a:p>
            <a:pPr marL="460375" lvl="1" indent="-233363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dirty="0"/>
              <a:t> ≈ 343 m/s</a:t>
            </a:r>
          </a:p>
          <a:p>
            <a:pPr marL="460375" lvl="1" indent="-233363"/>
            <a:r>
              <a:rPr lang="en-US" dirty="0"/>
              <a:t>Travel time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d/c)</a:t>
            </a:r>
            <a:r>
              <a:rPr lang="en-US" dirty="0"/>
              <a:t>: 27.7 </a:t>
            </a:r>
            <a:r>
              <a:rPr lang="el-GR" dirty="0"/>
              <a:t>μ</a:t>
            </a:r>
            <a:r>
              <a:rPr lang="en-US" dirty="0"/>
              <a:t>s</a:t>
            </a:r>
          </a:p>
          <a:p>
            <a:pPr marL="3175" indent="-233363"/>
            <a:endParaRPr lang="en-US" sz="1600" dirty="0"/>
          </a:p>
          <a:p>
            <a:pPr marL="227013" indent="-227013"/>
            <a:r>
              <a:rPr lang="en-US" dirty="0"/>
              <a:t>Sampling rate set to 36.1 kHz → 1-sample delay =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d/c</a:t>
            </a:r>
            <a:r>
              <a:rPr lang="en-US" dirty="0"/>
              <a:t> = 27.7 </a:t>
            </a:r>
            <a:r>
              <a:rPr lang="el-GR" dirty="0"/>
              <a:t>μ</a:t>
            </a:r>
            <a:r>
              <a:rPr lang="en-US" dirty="0"/>
              <a:t>s</a:t>
            </a:r>
          </a:p>
          <a:p>
            <a:pPr marL="684213" lvl="1" indent="-227013"/>
            <a:r>
              <a:rPr lang="en-US" dirty="0"/>
              <a:t>Cardioid directivity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10F1DFC-EC98-4111-B2B1-A6676BAF2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r="1141"/>
          <a:stretch/>
        </p:blipFill>
        <p:spPr>
          <a:xfrm>
            <a:off x="4641866" y="10"/>
            <a:ext cx="4502133" cy="6857990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25A01-EBE7-4EB5-8734-FCB7FA02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4843" y="6356350"/>
            <a:ext cx="87050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88B8BE6-F97E-444A-BBB4-5D15C393262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240C3B-4AEB-4A08-B1CA-14074571B4F7}"/>
              </a:ext>
            </a:extLst>
          </p:cNvPr>
          <p:cNvCxnSpPr/>
          <p:nvPr/>
        </p:nvCxnSpPr>
        <p:spPr>
          <a:xfrm flipV="1">
            <a:off x="4859525" y="460353"/>
            <a:ext cx="1538715" cy="718908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6B1D70-3F68-4218-ACB2-8D5FFC7BBF21}"/>
              </a:ext>
            </a:extLst>
          </p:cNvPr>
          <p:cNvSpPr txBox="1"/>
          <p:nvPr/>
        </p:nvSpPr>
        <p:spPr>
          <a:xfrm rot="20122251">
            <a:off x="4702766" y="254874"/>
            <a:ext cx="160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9.5 mm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213E9-C9A2-4E95-ADDA-8136D8CA8FBF}"/>
              </a:ext>
            </a:extLst>
          </p:cNvPr>
          <p:cNvSpPr txBox="1"/>
          <p:nvPr/>
        </p:nvSpPr>
        <p:spPr>
          <a:xfrm rot="20122251">
            <a:off x="4943457" y="799983"/>
            <a:ext cx="1609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27.7 </a:t>
            </a:r>
            <a:r>
              <a:rPr lang="el-GR" sz="2800" b="1" dirty="0">
                <a:solidFill>
                  <a:srgbClr val="FF0000"/>
                </a:solidFill>
              </a:rPr>
              <a:t>μ</a:t>
            </a:r>
            <a:r>
              <a:rPr lang="en-US" sz="2800" b="1" dirty="0">
                <a:solidFill>
                  <a:srgbClr val="FF0000"/>
                </a:solidFill>
              </a:rPr>
              <a:t>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E08B323-4293-427D-A8F2-603852A4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765" t="7718" r="19513" b="12016"/>
          <a:stretch>
            <a:fillRect/>
          </a:stretch>
        </p:blipFill>
        <p:spPr bwMode="auto">
          <a:xfrm>
            <a:off x="970247" y="4608180"/>
            <a:ext cx="2286000" cy="220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2ABFFD4-A5EC-4F2D-8B05-4A55EBF044EC}"/>
              </a:ext>
            </a:extLst>
          </p:cNvPr>
          <p:cNvSpPr txBox="1">
            <a:spLocks/>
          </p:cNvSpPr>
          <p:nvPr/>
        </p:nvSpPr>
        <p:spPr>
          <a:xfrm>
            <a:off x="0" y="649624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8B8BE6-F97E-444A-BBB4-5D15C393262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9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4D86-056A-4153-B264-935F2E59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Microphone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888B-9822-4793-B343-D0C3A6F7B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7" y="1085682"/>
            <a:ext cx="8717797" cy="1499863"/>
          </a:xfrm>
        </p:spPr>
        <p:txBody>
          <a:bodyPr>
            <a:normAutofit/>
          </a:bodyPr>
          <a:lstStyle/>
          <a:p>
            <a:r>
              <a:rPr lang="en-US" dirty="0"/>
              <a:t>Critical for optimal cancellation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Rear mic output</a:t>
            </a:r>
            <a:r>
              <a:rPr lang="en-US" dirty="0"/>
              <a:t> was ≈ 5 dB lower than the </a:t>
            </a:r>
            <a:r>
              <a:rPr lang="en-US" b="1" dirty="0">
                <a:solidFill>
                  <a:schemeClr val="accent5"/>
                </a:solidFill>
              </a:rPr>
              <a:t>front mic</a:t>
            </a:r>
          </a:p>
          <a:p>
            <a:pPr lvl="2"/>
            <a:r>
              <a:rPr lang="en-US" dirty="0"/>
              <a:t>5 dB of gain was added to </a:t>
            </a:r>
            <a:r>
              <a:rPr lang="en-US" b="1" dirty="0">
                <a:solidFill>
                  <a:schemeClr val="accent4"/>
                </a:solidFill>
              </a:rPr>
              <a:t>match the two 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272E4-ED77-42FB-BB85-3F9A1515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5809FA4-BAA6-4FD2-9A72-92CDCB587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5627" r="7698" b="2430"/>
          <a:stretch/>
        </p:blipFill>
        <p:spPr>
          <a:xfrm>
            <a:off x="690148" y="2535984"/>
            <a:ext cx="7755954" cy="42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91ABD-003E-49B6-81D1-A22F42FC7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4" r="24460"/>
          <a:stretch/>
        </p:blipFill>
        <p:spPr>
          <a:xfrm>
            <a:off x="64394" y="2227485"/>
            <a:ext cx="4558844" cy="462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BE41F-E0F3-4047-AD43-115D3856C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9" r="25104"/>
          <a:stretch/>
        </p:blipFill>
        <p:spPr>
          <a:xfrm>
            <a:off x="4572001" y="2239357"/>
            <a:ext cx="4491316" cy="4614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3E1BE-F982-4C72-8725-08B65E0B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1371"/>
            <a:ext cx="8717797" cy="989403"/>
          </a:xfrm>
        </p:spPr>
        <p:txBody>
          <a:bodyPr/>
          <a:lstStyle/>
          <a:p>
            <a:r>
              <a:rPr lang="en-US" b="1" u="sng" dirty="0"/>
              <a:t>Omni-Directional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BF86-C3AF-468E-8CD4-05FA33A51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227" y="883549"/>
            <a:ext cx="8717797" cy="1310298"/>
          </a:xfrm>
        </p:spPr>
        <p:txBody>
          <a:bodyPr/>
          <a:lstStyle/>
          <a:p>
            <a:r>
              <a:rPr lang="en-US" dirty="0"/>
              <a:t>It is well-known that putting mics on the head will </a:t>
            </a:r>
            <a:r>
              <a:rPr lang="en-US" dirty="0">
                <a:solidFill>
                  <a:srgbClr val="FF0000"/>
                </a:solidFill>
              </a:rPr>
              <a:t>shift the response </a:t>
            </a:r>
            <a:r>
              <a:rPr lang="en-US" dirty="0"/>
              <a:t>to the side due to head shadow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863DD-90A4-4202-9C72-3174F6EE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6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55467A-7836-4F05-8FB8-D7BC49B497E9}"/>
              </a:ext>
            </a:extLst>
          </p:cNvPr>
          <p:cNvCxnSpPr/>
          <p:nvPr/>
        </p:nvCxnSpPr>
        <p:spPr>
          <a:xfrm flipV="1">
            <a:off x="2150416" y="3537783"/>
            <a:ext cx="548640" cy="952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00423D-B841-4AD8-B11C-BDC58BBFA432}"/>
              </a:ext>
            </a:extLst>
          </p:cNvPr>
          <p:cNvCxnSpPr/>
          <p:nvPr/>
        </p:nvCxnSpPr>
        <p:spPr>
          <a:xfrm flipV="1">
            <a:off x="6641481" y="3557753"/>
            <a:ext cx="548640" cy="952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759FD9-E749-4FC3-89D2-B29D21EC3261}"/>
              </a:ext>
            </a:extLst>
          </p:cNvPr>
          <p:cNvSpPr/>
          <p:nvPr/>
        </p:nvSpPr>
        <p:spPr>
          <a:xfrm>
            <a:off x="3758498" y="449632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E71209-976F-4AFB-8B07-14FCB8042F3E}"/>
              </a:ext>
            </a:extLst>
          </p:cNvPr>
          <p:cNvSpPr/>
          <p:nvPr/>
        </p:nvSpPr>
        <p:spPr>
          <a:xfrm>
            <a:off x="4604041" y="4508953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8FB44-E164-4E89-B210-473522AC477A}"/>
              </a:ext>
            </a:extLst>
          </p:cNvPr>
          <p:cNvSpPr txBox="1"/>
          <p:nvPr/>
        </p:nvSpPr>
        <p:spPr>
          <a:xfrm>
            <a:off x="3115266" y="2558884"/>
            <a:ext cx="13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AIDI = -1.12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4D3C3-D461-4342-8EBE-46D2CACCD4F3}"/>
              </a:ext>
            </a:extLst>
          </p:cNvPr>
          <p:cNvSpPr txBox="1"/>
          <p:nvPr/>
        </p:nvSpPr>
        <p:spPr>
          <a:xfrm>
            <a:off x="7521528" y="2558884"/>
            <a:ext cx="1374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AIDI = -1.00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4" descr="Avatar Male">
                <a:extLst>
                  <a:ext uri="{FF2B5EF4-FFF2-40B4-BE49-F238E27FC236}">
                    <a16:creationId xmlns:a16="http://schemas.microsoft.com/office/drawing/2014/main" id="{D76B4D22-1477-4F91-BC63-F92A4E8702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345269"/>
                  </p:ext>
                </p:extLst>
              </p:nvPr>
            </p:nvGraphicFramePr>
            <p:xfrm>
              <a:off x="1706368" y="4212156"/>
              <a:ext cx="752925" cy="796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52925" cy="79693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3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4" descr="Avatar Male">
                <a:extLst>
                  <a:ext uri="{FF2B5EF4-FFF2-40B4-BE49-F238E27FC236}">
                    <a16:creationId xmlns:a16="http://schemas.microsoft.com/office/drawing/2014/main" id="{D76B4D22-1477-4F91-BC63-F92A4E8702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368" y="4212156"/>
                <a:ext cx="752925" cy="796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C738999F-04C8-4929-8AA9-070194BD9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791234"/>
                  </p:ext>
                </p:extLst>
              </p:nvPr>
            </p:nvGraphicFramePr>
            <p:xfrm>
              <a:off x="6195053" y="4212156"/>
              <a:ext cx="752925" cy="7969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52925" cy="796939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338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C738999F-04C8-4929-8AA9-070194BD9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5053" y="4212156"/>
                <a:ext cx="752925" cy="79693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9E69EA3-A58C-4845-978B-AF9EA89E4248}"/>
              </a:ext>
            </a:extLst>
          </p:cNvPr>
          <p:cNvSpPr txBox="1"/>
          <p:nvPr/>
        </p:nvSpPr>
        <p:spPr>
          <a:xfrm>
            <a:off x="914766" y="182880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Front Mic (re 0°)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1D142-2126-4002-86EF-695A7644C0D2}"/>
              </a:ext>
            </a:extLst>
          </p:cNvPr>
          <p:cNvSpPr txBox="1"/>
          <p:nvPr/>
        </p:nvSpPr>
        <p:spPr>
          <a:xfrm>
            <a:off x="5240421" y="1828800"/>
            <a:ext cx="2662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Rear Mic (re 180°)</a:t>
            </a:r>
          </a:p>
        </p:txBody>
      </p:sp>
    </p:spTree>
    <p:extLst>
      <p:ext uri="{BB962C8B-B14F-4D97-AF65-F5344CB8AC3E}">
        <p14:creationId xmlns:p14="http://schemas.microsoft.com/office/powerpoint/2010/main" val="302371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16F3-AF95-481E-87A9-5CAFBA84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Rear Mic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6F05D-A1A6-46A1-9374-5F43C745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EB359-EB1B-42A2-8C02-BCA2C7DC2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5" r="31862"/>
          <a:stretch/>
        </p:blipFill>
        <p:spPr>
          <a:xfrm>
            <a:off x="45720" y="2017980"/>
            <a:ext cx="2853425" cy="3445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0ADA5-9640-4378-9AD3-7FDE9A37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6" r="31931"/>
          <a:stretch/>
        </p:blipFill>
        <p:spPr>
          <a:xfrm>
            <a:off x="2924573" y="2017980"/>
            <a:ext cx="2853425" cy="3445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549A3-9793-4B8F-A212-CD1040A2B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6" r="24897"/>
          <a:stretch/>
        </p:blipFill>
        <p:spPr>
          <a:xfrm>
            <a:off x="5760720" y="2017980"/>
            <a:ext cx="3333673" cy="34457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E1197F-29BB-4C78-9148-0440D64225FC}"/>
              </a:ext>
            </a:extLst>
          </p:cNvPr>
          <p:cNvSpPr/>
          <p:nvPr/>
        </p:nvSpPr>
        <p:spPr>
          <a:xfrm>
            <a:off x="2747997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7E437-D7DB-4536-ADE7-A46D6D1B7C25}"/>
              </a:ext>
            </a:extLst>
          </p:cNvPr>
          <p:cNvSpPr txBox="1"/>
          <p:nvPr/>
        </p:nvSpPr>
        <p:spPr>
          <a:xfrm>
            <a:off x="1994406" y="2122610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+2.31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(+3.43)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13E088-E21F-4507-A605-47E5325B3B70}"/>
              </a:ext>
            </a:extLst>
          </p:cNvPr>
          <p:cNvSpPr/>
          <p:nvPr/>
        </p:nvSpPr>
        <p:spPr>
          <a:xfrm>
            <a:off x="5624674" y="3709096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7B613-0F93-4932-9F2A-1DCC76305AF1}"/>
              </a:ext>
            </a:extLst>
          </p:cNvPr>
          <p:cNvSpPr/>
          <p:nvPr/>
        </p:nvSpPr>
        <p:spPr>
          <a:xfrm>
            <a:off x="8478099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2D742B-C5D7-41B7-BEA1-F86A16097DA0}"/>
              </a:ext>
            </a:extLst>
          </p:cNvPr>
          <p:cNvSpPr txBox="1"/>
          <p:nvPr/>
        </p:nvSpPr>
        <p:spPr>
          <a:xfrm>
            <a:off x="2106273" y="5752339"/>
            <a:ext cx="493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AIDI was lowest with -6 dB and +6 dB rear mic 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98101-B99E-4918-A0F8-8F5E551F2EC0}"/>
              </a:ext>
            </a:extLst>
          </p:cNvPr>
          <p:cNvSpPr txBox="1"/>
          <p:nvPr/>
        </p:nvSpPr>
        <p:spPr>
          <a:xfrm>
            <a:off x="4874160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+0.50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(+1.62)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DCAE9-FE2D-49F6-BFDE-44D5CAC89E73}"/>
              </a:ext>
            </a:extLst>
          </p:cNvPr>
          <p:cNvSpPr txBox="1"/>
          <p:nvPr/>
        </p:nvSpPr>
        <p:spPr>
          <a:xfrm>
            <a:off x="7712764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-1.53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(-0.41)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BB6A9A31-8083-4B3F-BDC2-1EAF8406FB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301127"/>
                  </p:ext>
                </p:extLst>
              </p:nvPr>
            </p:nvGraphicFramePr>
            <p:xfrm>
              <a:off x="1232180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BB6A9A31-8083-4B3F-BDC2-1EAF8406FB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180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Content Placeholder 4" descr="Avatar Male">
                <a:extLst>
                  <a:ext uri="{FF2B5EF4-FFF2-40B4-BE49-F238E27FC236}">
                    <a16:creationId xmlns:a16="http://schemas.microsoft.com/office/drawing/2014/main" id="{7662798B-10F0-4301-A7B7-0F8B4D0F4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431161"/>
                  </p:ext>
                </p:extLst>
              </p:nvPr>
            </p:nvGraphicFramePr>
            <p:xfrm>
              <a:off x="4123738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Content Placeholder 4" descr="Avatar Male">
                <a:extLst>
                  <a:ext uri="{FF2B5EF4-FFF2-40B4-BE49-F238E27FC236}">
                    <a16:creationId xmlns:a16="http://schemas.microsoft.com/office/drawing/2014/main" id="{7662798B-10F0-4301-A7B7-0F8B4D0F4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738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F6FA569C-D6EC-4ABF-92B0-88A47FA0E1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9169595"/>
                  </p:ext>
                </p:extLst>
              </p:nvPr>
            </p:nvGraphicFramePr>
            <p:xfrm>
              <a:off x="6958247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F6FA569C-D6EC-4ABF-92B0-88A47FA0E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8247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955801C-081D-4757-821D-9606F76DCD7F}"/>
              </a:ext>
            </a:extLst>
          </p:cNvPr>
          <p:cNvSpPr txBox="1"/>
          <p:nvPr/>
        </p:nvSpPr>
        <p:spPr>
          <a:xfrm>
            <a:off x="2219783" y="1017124"/>
            <a:ext cx="47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0° reference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CEAE4-678E-445E-B7E8-2484105E4BEF}"/>
              </a:ext>
            </a:extLst>
          </p:cNvPr>
          <p:cNvSpPr txBox="1"/>
          <p:nvPr/>
        </p:nvSpPr>
        <p:spPr>
          <a:xfrm>
            <a:off x="338436" y="1556315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-3 dB Rear Gain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4581F7-4C72-477B-A668-610B63C707B8}"/>
              </a:ext>
            </a:extLst>
          </p:cNvPr>
          <p:cNvSpPr txBox="1"/>
          <p:nvPr/>
        </p:nvSpPr>
        <p:spPr>
          <a:xfrm>
            <a:off x="3181212" y="1557282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0 dB Rear Gain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B13086-2119-4206-846F-D56FA780759C}"/>
              </a:ext>
            </a:extLst>
          </p:cNvPr>
          <p:cNvSpPr txBox="1"/>
          <p:nvPr/>
        </p:nvSpPr>
        <p:spPr>
          <a:xfrm>
            <a:off x="6301682" y="155448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+3 dB Rear Gain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A2CE7B-B2D5-4A64-BB8D-1B7D67F221D9}"/>
              </a:ext>
            </a:extLst>
          </p:cNvPr>
          <p:cNvSpPr txBox="1"/>
          <p:nvPr/>
        </p:nvSpPr>
        <p:spPr>
          <a:xfrm>
            <a:off x="2658454" y="5330402"/>
            <a:ext cx="338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*Gain values after mic matching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EEE048-279E-433F-B4F5-680C6CEA50F2}"/>
              </a:ext>
            </a:extLst>
          </p:cNvPr>
          <p:cNvSpPr txBox="1"/>
          <p:nvPr/>
        </p:nvSpPr>
        <p:spPr>
          <a:xfrm>
            <a:off x="1898169" y="6211697"/>
            <a:ext cx="524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AIDI = Articulation Index weighted Directivity Index </a:t>
            </a:r>
            <a:r>
              <a:rPr lang="en-US" dirty="0">
                <a:solidFill>
                  <a:srgbClr val="0000FF"/>
                </a:solidFill>
              </a:rPr>
              <a:t>values in () = </a:t>
            </a:r>
            <a:r>
              <a:rPr lang="en-US" b="1" dirty="0">
                <a:solidFill>
                  <a:srgbClr val="0000FF"/>
                </a:solidFill>
              </a:rPr>
              <a:t>Improvement</a:t>
            </a:r>
            <a:r>
              <a:rPr lang="en-US" dirty="0">
                <a:solidFill>
                  <a:srgbClr val="0000FF"/>
                </a:solidFill>
              </a:rPr>
              <a:t> re: front mic only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658CD5-1EAF-499D-BF4D-FB3D677D7AC9}"/>
              </a:ext>
            </a:extLst>
          </p:cNvPr>
          <p:cNvCxnSpPr>
            <a:cxnSpLocks/>
          </p:cNvCxnSpPr>
          <p:nvPr/>
        </p:nvCxnSpPr>
        <p:spPr>
          <a:xfrm>
            <a:off x="3834174" y="1017124"/>
            <a:ext cx="14756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20F11A-B205-4368-A1DF-C4EF361C825C}"/>
              </a:ext>
            </a:extLst>
          </p:cNvPr>
          <p:cNvSpPr/>
          <p:nvPr/>
        </p:nvSpPr>
        <p:spPr>
          <a:xfrm>
            <a:off x="2049247" y="2157696"/>
            <a:ext cx="1277681" cy="5921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CBE316-2522-41C8-BAB9-B31E364CE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4" r="24144"/>
          <a:stretch/>
        </p:blipFill>
        <p:spPr>
          <a:xfrm>
            <a:off x="5760720" y="2017980"/>
            <a:ext cx="3418053" cy="3445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16F3-AF95-481E-87A9-5CAFBA84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Mic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6F05D-A1A6-46A1-9374-5F43C745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8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7B613-0F93-4932-9F2A-1DCC76305AF1}"/>
              </a:ext>
            </a:extLst>
          </p:cNvPr>
          <p:cNvSpPr/>
          <p:nvPr/>
        </p:nvSpPr>
        <p:spPr>
          <a:xfrm>
            <a:off x="5779984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8F59C-89BC-4299-A589-EA4537042774}"/>
              </a:ext>
            </a:extLst>
          </p:cNvPr>
          <p:cNvSpPr txBox="1"/>
          <p:nvPr/>
        </p:nvSpPr>
        <p:spPr>
          <a:xfrm>
            <a:off x="2219783" y="1017124"/>
            <a:ext cx="47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180° reference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7670E-BEB3-4A73-AD68-BB2184C17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7" r="32183"/>
          <a:stretch/>
        </p:blipFill>
        <p:spPr>
          <a:xfrm>
            <a:off x="2926080" y="2017980"/>
            <a:ext cx="2846393" cy="34457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E13E088-E21F-4507-A605-47E5325B3B70}"/>
              </a:ext>
            </a:extLst>
          </p:cNvPr>
          <p:cNvSpPr/>
          <p:nvPr/>
        </p:nvSpPr>
        <p:spPr>
          <a:xfrm>
            <a:off x="2926559" y="3709096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95C08-E9EB-4807-A543-D116E0A19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08" r="31661"/>
          <a:stretch/>
        </p:blipFill>
        <p:spPr>
          <a:xfrm>
            <a:off x="45720" y="2017980"/>
            <a:ext cx="2862847" cy="34457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E1197F-29BB-4C78-9148-0440D64225FC}"/>
              </a:ext>
            </a:extLst>
          </p:cNvPr>
          <p:cNvSpPr/>
          <p:nvPr/>
        </p:nvSpPr>
        <p:spPr>
          <a:xfrm>
            <a:off x="23719" y="3701737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DB038BBE-53D9-4FB0-974D-36ACED022E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1286347"/>
                  </p:ext>
                </p:extLst>
              </p:nvPr>
            </p:nvGraphicFramePr>
            <p:xfrm>
              <a:off x="1232180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Content Placeholder 4" descr="Avatar Male">
                <a:extLst>
                  <a:ext uri="{FF2B5EF4-FFF2-40B4-BE49-F238E27FC236}">
                    <a16:creationId xmlns:a16="http://schemas.microsoft.com/office/drawing/2014/main" id="{DB038BBE-53D9-4FB0-974D-36ACED022E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180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EEAF5DAC-2B8C-4DA7-AAE8-AD6069A44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265226"/>
                  </p:ext>
                </p:extLst>
              </p:nvPr>
            </p:nvGraphicFramePr>
            <p:xfrm>
              <a:off x="4123738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Content Placeholder 4" descr="Avatar Male">
                <a:extLst>
                  <a:ext uri="{FF2B5EF4-FFF2-40B4-BE49-F238E27FC236}">
                    <a16:creationId xmlns:a16="http://schemas.microsoft.com/office/drawing/2014/main" id="{EEAF5DAC-2B8C-4DA7-AAE8-AD6069A44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23738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Content Placeholder 4" descr="Avatar Male">
                <a:extLst>
                  <a:ext uri="{FF2B5EF4-FFF2-40B4-BE49-F238E27FC236}">
                    <a16:creationId xmlns:a16="http://schemas.microsoft.com/office/drawing/2014/main" id="{8DDDFB31-BAA2-461A-8F76-E131ED4687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2055391"/>
                  </p:ext>
                </p:extLst>
              </p:nvPr>
            </p:nvGraphicFramePr>
            <p:xfrm>
              <a:off x="6983471" y="3510179"/>
              <a:ext cx="548640" cy="58071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48640" cy="580713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672" ay="-35910" az="53521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7006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Content Placeholder 4" descr="Avatar Male">
                <a:extLst>
                  <a:ext uri="{FF2B5EF4-FFF2-40B4-BE49-F238E27FC236}">
                    <a16:creationId xmlns:a16="http://schemas.microsoft.com/office/drawing/2014/main" id="{8DDDFB31-BAA2-461A-8F76-E131ED4687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3471" y="3510179"/>
                <a:ext cx="548640" cy="5807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9913E5A-D694-4760-B8D7-144598AA0787}"/>
              </a:ext>
            </a:extLst>
          </p:cNvPr>
          <p:cNvSpPr txBox="1"/>
          <p:nvPr/>
        </p:nvSpPr>
        <p:spPr>
          <a:xfrm>
            <a:off x="338436" y="1556315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-3 dB Front Gain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6285B-043A-4161-9363-EC6E0BF30141}"/>
              </a:ext>
            </a:extLst>
          </p:cNvPr>
          <p:cNvSpPr txBox="1"/>
          <p:nvPr/>
        </p:nvSpPr>
        <p:spPr>
          <a:xfrm>
            <a:off x="3181212" y="1557282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0 dB Front Gain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5D8BE-2E53-4198-AB0A-3C0042156FC2}"/>
              </a:ext>
            </a:extLst>
          </p:cNvPr>
          <p:cNvSpPr txBox="1"/>
          <p:nvPr/>
        </p:nvSpPr>
        <p:spPr>
          <a:xfrm>
            <a:off x="6301682" y="1554480"/>
            <a:ext cx="233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+3 dB Front Gain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AC00C-C267-45FC-A5EA-B4EF1789CC32}"/>
              </a:ext>
            </a:extLst>
          </p:cNvPr>
          <p:cNvSpPr txBox="1"/>
          <p:nvPr/>
        </p:nvSpPr>
        <p:spPr>
          <a:xfrm>
            <a:off x="2658454" y="5330402"/>
            <a:ext cx="338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*Gain values after mic matching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AFAA20-E51A-4BF1-9698-CDCC820E2A19}"/>
              </a:ext>
            </a:extLst>
          </p:cNvPr>
          <p:cNvSpPr txBox="1"/>
          <p:nvPr/>
        </p:nvSpPr>
        <p:spPr>
          <a:xfrm>
            <a:off x="2063185" y="5748295"/>
            <a:ext cx="5032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AIDI was lowest with -6 dB and +6 dB front mic gain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58CD1E-6932-47F9-833A-840F8BBF8EED}"/>
              </a:ext>
            </a:extLst>
          </p:cNvPr>
          <p:cNvSpPr txBox="1"/>
          <p:nvPr/>
        </p:nvSpPr>
        <p:spPr>
          <a:xfrm>
            <a:off x="1898169" y="6211697"/>
            <a:ext cx="524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AIDI = Articulation Index weighted Directivity Index </a:t>
            </a:r>
            <a:r>
              <a:rPr lang="en-US" dirty="0">
                <a:solidFill>
                  <a:srgbClr val="0000FF"/>
                </a:solidFill>
              </a:rPr>
              <a:t>values in () = </a:t>
            </a:r>
            <a:r>
              <a:rPr lang="en-US" b="1" dirty="0">
                <a:solidFill>
                  <a:srgbClr val="0000FF"/>
                </a:solidFill>
              </a:rPr>
              <a:t>Improvement</a:t>
            </a:r>
            <a:r>
              <a:rPr lang="en-US" dirty="0">
                <a:solidFill>
                  <a:srgbClr val="0000FF"/>
                </a:solidFill>
              </a:rPr>
              <a:t> re: rear mic only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B891C8-140A-40F7-88F5-308213A74137}"/>
              </a:ext>
            </a:extLst>
          </p:cNvPr>
          <p:cNvCxnSpPr>
            <a:cxnSpLocks/>
          </p:cNvCxnSpPr>
          <p:nvPr/>
        </p:nvCxnSpPr>
        <p:spPr>
          <a:xfrm>
            <a:off x="3834174" y="1017124"/>
            <a:ext cx="1475652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07E437-D7DB-4536-ADE7-A46D6D1B7C25}"/>
              </a:ext>
            </a:extLst>
          </p:cNvPr>
          <p:cNvSpPr txBox="1"/>
          <p:nvPr/>
        </p:nvSpPr>
        <p:spPr>
          <a:xfrm>
            <a:off x="1994406" y="2122610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+0.95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(+1.95)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98101-B99E-4918-A0F8-8F5E551F2EC0}"/>
              </a:ext>
            </a:extLst>
          </p:cNvPr>
          <p:cNvSpPr txBox="1"/>
          <p:nvPr/>
        </p:nvSpPr>
        <p:spPr>
          <a:xfrm>
            <a:off x="4874160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+2.98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(+3.98)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DCAE9-FE2D-49F6-BFDE-44D5CAC89E73}"/>
              </a:ext>
            </a:extLst>
          </p:cNvPr>
          <p:cNvSpPr txBox="1"/>
          <p:nvPr/>
        </p:nvSpPr>
        <p:spPr>
          <a:xfrm>
            <a:off x="7712764" y="2117919"/>
            <a:ext cx="137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AIDI = -0.11</a:t>
            </a:r>
          </a:p>
          <a:p>
            <a:pPr algn="ctr"/>
            <a:r>
              <a:rPr lang="en-US" b="1" dirty="0">
                <a:solidFill>
                  <a:srgbClr val="0000FF"/>
                </a:solidFill>
              </a:rPr>
              <a:t>(+1.11)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C790B3-5EFE-4A80-84F4-08CB77470E27}"/>
              </a:ext>
            </a:extLst>
          </p:cNvPr>
          <p:cNvSpPr/>
          <p:nvPr/>
        </p:nvSpPr>
        <p:spPr>
          <a:xfrm>
            <a:off x="4931184" y="2157696"/>
            <a:ext cx="1277681" cy="59213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78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C502-7A1F-4D22-BAC8-1D6590B2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76" y="3276"/>
            <a:ext cx="8717797" cy="1006732"/>
          </a:xfrm>
        </p:spPr>
        <p:txBody>
          <a:bodyPr>
            <a:normAutofit/>
          </a:bodyPr>
          <a:lstStyle/>
          <a:p>
            <a:r>
              <a:rPr lang="en-US" b="1" u="sng" dirty="0"/>
              <a:t>AIDI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D968-D371-4311-B2B0-91259B07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B8BE6-F97E-444A-BBB4-5D15C3932625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F2C29-FD5D-4882-A73F-13F258029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94" y="851217"/>
            <a:ext cx="7547407" cy="2048503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Front mic with rear mic delay and gain = -3 </a:t>
            </a:r>
            <a:r>
              <a:rPr lang="en-US" sz="2800" dirty="0">
                <a:solidFill>
                  <a:schemeClr val="accent5"/>
                </a:solidFill>
              </a:rPr>
              <a:t>compared to front mic only (0° reference)</a:t>
            </a:r>
          </a:p>
          <a:p>
            <a:r>
              <a:rPr lang="en-US" dirty="0">
                <a:solidFill>
                  <a:schemeClr val="accent2"/>
                </a:solidFill>
              </a:rPr>
              <a:t>Rear mic with front mic delay and gain = 0 </a:t>
            </a:r>
            <a:r>
              <a:rPr lang="en-US" sz="2800" dirty="0">
                <a:solidFill>
                  <a:schemeClr val="accent2"/>
                </a:solidFill>
              </a:rPr>
              <a:t>compared to rear mic only (180° reference)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61A0-A301-42EF-AEB1-472CAB1655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5583" y="2738898"/>
            <a:ext cx="567283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4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Axis">
  <a:themeElements>
    <a:clrScheme name="Custom 1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B1946C"/>
      </a:accent1>
      <a:accent2>
        <a:srgbClr val="B49468"/>
      </a:accent2>
      <a:accent3>
        <a:srgbClr val="FFFFFF"/>
      </a:accent3>
      <a:accent4>
        <a:srgbClr val="212121"/>
      </a:accent4>
      <a:accent5>
        <a:srgbClr val="B49468"/>
      </a:accent5>
      <a:accent6>
        <a:srgbClr val="B49468"/>
      </a:accent6>
      <a:hlink>
        <a:srgbClr val="8B704A"/>
      </a:hlink>
      <a:folHlink>
        <a:srgbClr val="B2B2B2"/>
      </a:folHlink>
    </a:clrScheme>
    <a:fontScheme name="Axis">
      <a:majorFont>
        <a:latin typeface="Tahoma"/>
        <a:ea typeface=""/>
        <a:cs typeface="Arial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buNone/>
          <a:defRPr u="none" dirty="0"/>
        </a:defPPr>
      </a:lstStyle>
    </a:spDef>
    <a:lnDef>
      <a:spPr bwMode="auto"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buNone/>
          <a:defRPr sz="1800" u="none" dirty="0"/>
        </a:defPPr>
      </a:lstStyle>
    </a:tx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>
          <a:defRPr sz="1800" dirty="0">
            <a:latin typeface="Calibr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</TotalTime>
  <Words>627</Words>
  <Application>Microsoft Office PowerPoint</Application>
  <PresentationFormat>On-screen Show (4:3)</PresentationFormat>
  <Paragraphs>132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3_Axis</vt:lpstr>
      <vt:lpstr>1_Office Theme</vt:lpstr>
      <vt:lpstr>Directionality Characteristics of the Tympan Open-Source Hearing Aid and Earpieces</vt:lpstr>
      <vt:lpstr>Methods</vt:lpstr>
      <vt:lpstr>Set up</vt:lpstr>
      <vt:lpstr>Earpieces</vt:lpstr>
      <vt:lpstr>Microphone Matching</vt:lpstr>
      <vt:lpstr>Omni-Directional Responses</vt:lpstr>
      <vt:lpstr>Rear Mic Delay</vt:lpstr>
      <vt:lpstr>Front Mic Delay</vt:lpstr>
      <vt:lpstr>AIDI Improvement</vt:lpstr>
      <vt:lpstr>Future Directions: Variable Directionality</vt:lpstr>
      <vt:lpstr>Future Directions: Variable Directionality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</dc:creator>
  <cp:lastModifiedBy>JA</cp:lastModifiedBy>
  <cp:revision>151</cp:revision>
  <dcterms:created xsi:type="dcterms:W3CDTF">2017-01-12T22:18:04Z</dcterms:created>
  <dcterms:modified xsi:type="dcterms:W3CDTF">2021-11-23T19:06:05Z</dcterms:modified>
</cp:coreProperties>
</file>